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Lst>
  <p:notesMasterIdLst>
    <p:notesMasterId r:id="rId35"/>
  </p:notesMasterIdLst>
  <p:sldIdLst>
    <p:sldId id="256" r:id="rId3"/>
    <p:sldId id="259" r:id="rId4"/>
    <p:sldId id="260" r:id="rId5"/>
    <p:sldId id="261" r:id="rId6"/>
    <p:sldId id="262" r:id="rId7"/>
    <p:sldId id="264" r:id="rId8"/>
    <p:sldId id="265" r:id="rId9"/>
    <p:sldId id="266" r:id="rId10"/>
    <p:sldId id="267" r:id="rId11"/>
    <p:sldId id="263" r:id="rId12"/>
    <p:sldId id="268" r:id="rId13"/>
    <p:sldId id="269" r:id="rId14"/>
    <p:sldId id="270" r:id="rId15"/>
    <p:sldId id="271" r:id="rId16"/>
    <p:sldId id="272" r:id="rId17"/>
    <p:sldId id="273" r:id="rId18"/>
    <p:sldId id="274" r:id="rId19"/>
    <p:sldId id="275" r:id="rId20"/>
    <p:sldId id="276" r:id="rId21"/>
    <p:sldId id="277" r:id="rId22"/>
    <p:sldId id="278" r:id="rId23"/>
    <p:sldId id="280" r:id="rId24"/>
    <p:sldId id="282" r:id="rId25"/>
    <p:sldId id="283" r:id="rId26"/>
    <p:sldId id="284" r:id="rId27"/>
    <p:sldId id="287" r:id="rId28"/>
    <p:sldId id="402" r:id="rId29"/>
    <p:sldId id="344" r:id="rId30"/>
    <p:sldId id="348" r:id="rId31"/>
    <p:sldId id="292" r:id="rId32"/>
    <p:sldId id="293" r:id="rId33"/>
    <p:sldId id="29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AQD594/+ZPFVSBt16aCfcQ==" hashData="BMJ1YltWdqiYQUTNmXsM1ef1CBTVWIeT7BFeCqhXh2y/soiq39KYMYYlIf2REhMb6d8cpq2ozAmK3bQR1k+CDA=="/>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2BA"/>
    <a:srgbClr val="FFFFFF"/>
    <a:srgbClr val="E0F5F9"/>
    <a:srgbClr val="213D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4FB0FE-E237-47C2-A8EE-220F6BCD5328}" v="1" dt="2024-03-25T21:57:20.7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686" autoAdjust="0"/>
  </p:normalViewPr>
  <p:slideViewPr>
    <p:cSldViewPr snapToGrid="0">
      <p:cViewPr varScale="1">
        <p:scale>
          <a:sx n="103" d="100"/>
          <a:sy n="103" d="100"/>
        </p:scale>
        <p:origin x="774"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EB5EAE-903C-403A-A984-191514736368}" type="datetimeFigureOut">
              <a:rPr lang="en-US" smtClean="0"/>
              <a:t>3/25/2024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D8DCBE-3F56-4B8A-A2BD-8F23221A4A4B}" type="slidenum">
              <a:rPr lang="en-US" smtClean="0"/>
              <a:t>‹#›</a:t>
            </a:fld>
            <a:endParaRPr lang="en-US"/>
          </a:p>
        </p:txBody>
      </p:sp>
    </p:spTree>
    <p:extLst>
      <p:ext uri="{BB962C8B-B14F-4D97-AF65-F5344CB8AC3E}">
        <p14:creationId xmlns:p14="http://schemas.microsoft.com/office/powerpoint/2010/main" val="985926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da-DK" sz="1200" b="0" i="0" u="none" strike="noStrike" kern="1200" cap="none" spc="0" normalizeH="0" baseline="0" noProof="0" smtClean="0">
                <a:ln>
                  <a:noFill/>
                </a:ln>
                <a:solidFill>
                  <a:srgbClr val="000000"/>
                </a:solidFill>
                <a:effectLst/>
                <a:uLnTx/>
                <a:uFillTx/>
                <a:latin typeface="Coloplast"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a-DK" sz="1200" b="0" i="0" u="none" strike="noStrike" kern="1200" cap="none" spc="0" normalizeH="0" baseline="0" noProof="0" dirty="0">
              <a:ln>
                <a:noFill/>
              </a:ln>
              <a:solidFill>
                <a:srgbClr val="000000"/>
              </a:solidFill>
              <a:effectLst/>
              <a:uLnTx/>
              <a:uFillTx/>
              <a:latin typeface="Coloplast" pitchFamily="2" charset="0"/>
              <a:ea typeface="+mn-ea"/>
              <a:cs typeface="+mn-cs"/>
            </a:endParaRPr>
          </a:p>
        </p:txBody>
      </p:sp>
    </p:spTree>
    <p:extLst>
      <p:ext uri="{BB962C8B-B14F-4D97-AF65-F5344CB8AC3E}">
        <p14:creationId xmlns:p14="http://schemas.microsoft.com/office/powerpoint/2010/main" val="1113490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da-DK" sz="1200" b="0" i="0" u="none" strike="noStrike" kern="1200" cap="none" spc="0" normalizeH="0" baseline="0" noProof="0" smtClean="0">
                <a:ln>
                  <a:noFill/>
                </a:ln>
                <a:solidFill>
                  <a:srgbClr val="000000"/>
                </a:solidFill>
                <a:effectLst/>
                <a:uLnTx/>
                <a:uFillTx/>
                <a:latin typeface="Coloplast"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a-DK" sz="1200" b="0" i="0" u="none" strike="noStrike" kern="1200" cap="none" spc="0" normalizeH="0" baseline="0" noProof="0" dirty="0">
              <a:ln>
                <a:noFill/>
              </a:ln>
              <a:solidFill>
                <a:srgbClr val="000000"/>
              </a:solidFill>
              <a:effectLst/>
              <a:uLnTx/>
              <a:uFillTx/>
              <a:latin typeface="Coloplast" pitchFamily="2" charset="0"/>
              <a:ea typeface="+mn-ea"/>
              <a:cs typeface="+mn-cs"/>
            </a:endParaRPr>
          </a:p>
        </p:txBody>
      </p:sp>
    </p:spTree>
    <p:extLst>
      <p:ext uri="{BB962C8B-B14F-4D97-AF65-F5344CB8AC3E}">
        <p14:creationId xmlns:p14="http://schemas.microsoft.com/office/powerpoint/2010/main" val="879375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da-DK" sz="1200" b="0" i="0" u="none" strike="noStrike" kern="1200" cap="none" spc="0" normalizeH="0" baseline="0" noProof="0" smtClean="0">
                <a:ln>
                  <a:noFill/>
                </a:ln>
                <a:solidFill>
                  <a:srgbClr val="000000"/>
                </a:solidFill>
                <a:effectLst/>
                <a:uLnTx/>
                <a:uFillTx/>
                <a:latin typeface="Coloplast"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a-DK" sz="1200" b="0" i="0" u="none" strike="noStrike" kern="1200" cap="none" spc="0" normalizeH="0" baseline="0" noProof="0" dirty="0">
              <a:ln>
                <a:noFill/>
              </a:ln>
              <a:solidFill>
                <a:srgbClr val="000000"/>
              </a:solidFill>
              <a:effectLst/>
              <a:uLnTx/>
              <a:uFillTx/>
              <a:latin typeface="Coloplast" pitchFamily="2" charset="0"/>
              <a:ea typeface="+mn-ea"/>
              <a:cs typeface="+mn-cs"/>
            </a:endParaRPr>
          </a:p>
        </p:txBody>
      </p:sp>
    </p:spTree>
    <p:extLst>
      <p:ext uri="{BB962C8B-B14F-4D97-AF65-F5344CB8AC3E}">
        <p14:creationId xmlns:p14="http://schemas.microsoft.com/office/powerpoint/2010/main" val="2113319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9652-F78C-4C8C-8535-305327DC4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88D00D-4ECA-4192-A807-5A98DE28D4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50006A-5D2E-48D4-8F2E-3BFA6AD552F3}"/>
              </a:ext>
            </a:extLst>
          </p:cNvPr>
          <p:cNvSpPr>
            <a:spLocks noGrp="1"/>
          </p:cNvSpPr>
          <p:nvPr>
            <p:ph type="dt" sz="half" idx="10"/>
          </p:nvPr>
        </p:nvSpPr>
        <p:spPr/>
        <p:txBody>
          <a:bodyPr/>
          <a:lstStyle/>
          <a:p>
            <a:fld id="{3518F78A-ED12-4710-B3E4-74AF32744754}" type="datetimeFigureOut">
              <a:rPr lang="en-US" smtClean="0"/>
              <a:t>3/25/2024</a:t>
            </a:fld>
            <a:endParaRPr lang="en-US"/>
          </a:p>
        </p:txBody>
      </p:sp>
      <p:sp>
        <p:nvSpPr>
          <p:cNvPr id="5" name="Footer Placeholder 4">
            <a:extLst>
              <a:ext uri="{FF2B5EF4-FFF2-40B4-BE49-F238E27FC236}">
                <a16:creationId xmlns:a16="http://schemas.microsoft.com/office/drawing/2014/main" id="{13210CDE-ED0B-4FC7-9333-1573A01543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92FEA1-C2B5-4C1D-ADFD-117CE1FF050B}"/>
              </a:ext>
            </a:extLst>
          </p:cNvPr>
          <p:cNvSpPr>
            <a:spLocks noGrp="1"/>
          </p:cNvSpPr>
          <p:nvPr>
            <p:ph type="sldNum" sz="quarter" idx="12"/>
          </p:nvPr>
        </p:nvSpPr>
        <p:spPr/>
        <p:txBody>
          <a:bodyPr/>
          <a:lstStyle/>
          <a:p>
            <a:fld id="{7BC8163A-C3A6-4E52-AC97-18DA685429AF}" type="slidenum">
              <a:rPr lang="en-US" smtClean="0"/>
              <a:t>‹#›</a:t>
            </a:fld>
            <a:endParaRPr lang="en-US"/>
          </a:p>
        </p:txBody>
      </p:sp>
    </p:spTree>
    <p:extLst>
      <p:ext uri="{BB962C8B-B14F-4D97-AF65-F5344CB8AC3E}">
        <p14:creationId xmlns:p14="http://schemas.microsoft.com/office/powerpoint/2010/main" val="1371443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0DCF2-10DA-440B-B98A-3B6C07B197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5CF19E-1851-479B-A975-941E4AC901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D4DACA-2B00-4400-8417-A402A78B4F0F}"/>
              </a:ext>
            </a:extLst>
          </p:cNvPr>
          <p:cNvSpPr>
            <a:spLocks noGrp="1"/>
          </p:cNvSpPr>
          <p:nvPr>
            <p:ph type="dt" sz="half" idx="10"/>
          </p:nvPr>
        </p:nvSpPr>
        <p:spPr/>
        <p:txBody>
          <a:bodyPr/>
          <a:lstStyle/>
          <a:p>
            <a:fld id="{3518F78A-ED12-4710-B3E4-74AF32744754}" type="datetimeFigureOut">
              <a:rPr lang="en-US" smtClean="0"/>
              <a:t>3/25/2024</a:t>
            </a:fld>
            <a:endParaRPr lang="en-US"/>
          </a:p>
        </p:txBody>
      </p:sp>
      <p:sp>
        <p:nvSpPr>
          <p:cNvPr id="5" name="Footer Placeholder 4">
            <a:extLst>
              <a:ext uri="{FF2B5EF4-FFF2-40B4-BE49-F238E27FC236}">
                <a16:creationId xmlns:a16="http://schemas.microsoft.com/office/drawing/2014/main" id="{585954E3-2F82-403A-B027-9DF80ACD63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38A676-9E31-449C-97E3-C5F717B6CC7B}"/>
              </a:ext>
            </a:extLst>
          </p:cNvPr>
          <p:cNvSpPr>
            <a:spLocks noGrp="1"/>
          </p:cNvSpPr>
          <p:nvPr>
            <p:ph type="sldNum" sz="quarter" idx="12"/>
          </p:nvPr>
        </p:nvSpPr>
        <p:spPr/>
        <p:txBody>
          <a:bodyPr/>
          <a:lstStyle/>
          <a:p>
            <a:fld id="{7BC8163A-C3A6-4E52-AC97-18DA685429AF}" type="slidenum">
              <a:rPr lang="en-US" smtClean="0"/>
              <a:t>‹#›</a:t>
            </a:fld>
            <a:endParaRPr lang="en-US"/>
          </a:p>
        </p:txBody>
      </p:sp>
    </p:spTree>
    <p:extLst>
      <p:ext uri="{BB962C8B-B14F-4D97-AF65-F5344CB8AC3E}">
        <p14:creationId xmlns:p14="http://schemas.microsoft.com/office/powerpoint/2010/main" val="1333880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D14DCF-3B7D-45D4-8FB6-F0497A4CE4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09EBD-97E1-41FF-A776-86275AD9DF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F05DE2-7023-4E1C-8F53-0FEB2DF5C26E}"/>
              </a:ext>
            </a:extLst>
          </p:cNvPr>
          <p:cNvSpPr>
            <a:spLocks noGrp="1"/>
          </p:cNvSpPr>
          <p:nvPr>
            <p:ph type="dt" sz="half" idx="10"/>
          </p:nvPr>
        </p:nvSpPr>
        <p:spPr/>
        <p:txBody>
          <a:bodyPr/>
          <a:lstStyle/>
          <a:p>
            <a:fld id="{3518F78A-ED12-4710-B3E4-74AF32744754}" type="datetimeFigureOut">
              <a:rPr lang="en-US" smtClean="0"/>
              <a:t>3/25/2024</a:t>
            </a:fld>
            <a:endParaRPr lang="en-US"/>
          </a:p>
        </p:txBody>
      </p:sp>
      <p:sp>
        <p:nvSpPr>
          <p:cNvPr id="5" name="Footer Placeholder 4">
            <a:extLst>
              <a:ext uri="{FF2B5EF4-FFF2-40B4-BE49-F238E27FC236}">
                <a16:creationId xmlns:a16="http://schemas.microsoft.com/office/drawing/2014/main" id="{684C4E20-CBC4-4235-81DD-122728201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9434F1-01C1-40E3-A8FC-9E27A85D288B}"/>
              </a:ext>
            </a:extLst>
          </p:cNvPr>
          <p:cNvSpPr>
            <a:spLocks noGrp="1"/>
          </p:cNvSpPr>
          <p:nvPr>
            <p:ph type="sldNum" sz="quarter" idx="12"/>
          </p:nvPr>
        </p:nvSpPr>
        <p:spPr/>
        <p:txBody>
          <a:bodyPr/>
          <a:lstStyle/>
          <a:p>
            <a:fld id="{7BC8163A-C3A6-4E52-AC97-18DA685429AF}" type="slidenum">
              <a:rPr lang="en-US" smtClean="0"/>
              <a:t>‹#›</a:t>
            </a:fld>
            <a:endParaRPr lang="en-US"/>
          </a:p>
        </p:txBody>
      </p:sp>
    </p:spTree>
    <p:extLst>
      <p:ext uri="{BB962C8B-B14F-4D97-AF65-F5344CB8AC3E}">
        <p14:creationId xmlns:p14="http://schemas.microsoft.com/office/powerpoint/2010/main" val="2960862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A">
    <p:spTree>
      <p:nvGrpSpPr>
        <p:cNvPr id="1" name=""/>
        <p:cNvGrpSpPr/>
        <p:nvPr/>
      </p:nvGrpSpPr>
      <p:grpSpPr>
        <a:xfrm>
          <a:off x="0" y="0"/>
          <a:ext cx="0" cy="0"/>
          <a:chOff x="0" y="0"/>
          <a:chExt cx="0" cy="0"/>
        </a:xfrm>
      </p:grpSpPr>
      <p:sp>
        <p:nvSpPr>
          <p:cNvPr id="17" name="Date_DateCustomB">
            <a:extLst>
              <a:ext uri="{FF2B5EF4-FFF2-40B4-BE49-F238E27FC236}">
                <a16:creationId xmlns:a16="http://schemas.microsoft.com/office/drawing/2014/main" id="{43440DF8-1325-D51A-6356-D463BAE444BF}"/>
              </a:ext>
            </a:extLst>
          </p:cNvPr>
          <p:cNvSpPr>
            <a:spLocks noGrp="1"/>
          </p:cNvSpPr>
          <p:nvPr>
            <p:ph type="dt" sz="half" idx="2"/>
          </p:nvPr>
        </p:nvSpPr>
        <p:spPr>
          <a:xfrm>
            <a:off x="728811" y="360000"/>
            <a:ext cx="2414438" cy="216107"/>
          </a:xfrm>
          <a:prstGeom prst="rect">
            <a:avLst/>
          </a:prstGeom>
        </p:spPr>
        <p:txBody>
          <a:bodyPr vert="horz" lIns="0" tIns="0" rIns="0" bIns="0" rtlCol="0" anchor="ctr">
            <a:noAutofit/>
          </a:bodyPr>
          <a:lstStyle>
            <a:lvl1pPr algn="l">
              <a:defRPr sz="1000">
                <a:solidFill>
                  <a:srgbClr val="213D46"/>
                </a:solidFill>
              </a:defRPr>
            </a:lvl1pPr>
          </a:lstStyle>
          <a:p>
            <a:r>
              <a:rPr lang="en-GB"/>
              <a:t>08.23.2022</a:t>
            </a:r>
          </a:p>
        </p:txBody>
      </p:sp>
      <p:sp>
        <p:nvSpPr>
          <p:cNvPr id="14" name="FLD_PresentationTitle">
            <a:extLst>
              <a:ext uri="{FF2B5EF4-FFF2-40B4-BE49-F238E27FC236}">
                <a16:creationId xmlns:a16="http://schemas.microsoft.com/office/drawing/2014/main" id="{4B6F80E8-E49E-A338-DC29-048292020B71}"/>
              </a:ext>
            </a:extLst>
          </p:cNvPr>
          <p:cNvSpPr>
            <a:spLocks noGrp="1"/>
          </p:cNvSpPr>
          <p:nvPr>
            <p:ph type="ctrTitle" hasCustomPrompt="1"/>
          </p:nvPr>
        </p:nvSpPr>
        <p:spPr bwMode="black">
          <a:xfrm>
            <a:off x="728813" y="1636713"/>
            <a:ext cx="6662589" cy="2042487"/>
          </a:xfrm>
          <a:prstGeom prst="rect">
            <a:avLst/>
          </a:prstGeom>
        </p:spPr>
        <p:txBody>
          <a:bodyPr anchor="b">
            <a:noAutofit/>
          </a:bodyPr>
          <a:lstStyle>
            <a:lvl1pPr algn="l">
              <a:lnSpc>
                <a:spcPct val="83000"/>
              </a:lnSpc>
              <a:defRPr sz="6000" b="0" i="0">
                <a:solidFill>
                  <a:srgbClr val="213D46"/>
                </a:solidFill>
                <a:latin typeface="+mj-lt"/>
              </a:defRPr>
            </a:lvl1pPr>
          </a:lstStyle>
          <a:p>
            <a:r>
              <a:rPr lang="en-GB">
                <a:effectLst/>
              </a:rPr>
              <a:t>This space is for your main headline</a:t>
            </a:r>
            <a:endParaRPr lang="en-GB"/>
          </a:p>
        </p:txBody>
      </p:sp>
      <p:sp>
        <p:nvSpPr>
          <p:cNvPr id="15" name="FLD_PresentationSubtitle">
            <a:extLst>
              <a:ext uri="{FF2B5EF4-FFF2-40B4-BE49-F238E27FC236}">
                <a16:creationId xmlns:a16="http://schemas.microsoft.com/office/drawing/2014/main" id="{719BD6D3-0AE7-C9ED-DAF7-536FE84EC2F7}"/>
              </a:ext>
            </a:extLst>
          </p:cNvPr>
          <p:cNvSpPr>
            <a:spLocks noGrp="1"/>
          </p:cNvSpPr>
          <p:nvPr>
            <p:ph type="subTitle" idx="1" hasCustomPrompt="1"/>
          </p:nvPr>
        </p:nvSpPr>
        <p:spPr bwMode="black">
          <a:xfrm>
            <a:off x="728811" y="3842361"/>
            <a:ext cx="6662589" cy="756000"/>
          </a:xfrm>
          <a:prstGeom prst="rect">
            <a:avLst/>
          </a:prstGeom>
        </p:spPr>
        <p:txBody>
          <a:bodyPr>
            <a:noAutofit/>
          </a:bodyPr>
          <a:lstStyle>
            <a:lvl1pPr marL="0" indent="0" algn="l">
              <a:lnSpc>
                <a:spcPct val="100000"/>
              </a:lnSpc>
              <a:spcBef>
                <a:spcPts val="0"/>
              </a:spcBef>
              <a:buClr>
                <a:schemeClr val="accent1"/>
              </a:buClr>
              <a:buSzPct val="100000"/>
              <a:buFont typeface="Arial" panose="020B0604020202020204" pitchFamily="34" charset="0"/>
              <a:buNone/>
              <a:defRPr sz="2400" i="0">
                <a:solidFill>
                  <a:srgbClr val="213D46"/>
                </a:solidFill>
              </a:defRPr>
            </a:lvl1pPr>
            <a:lvl2pPr marL="0" indent="0" algn="l">
              <a:lnSpc>
                <a:spcPct val="100000"/>
              </a:lnSpc>
              <a:buFont typeface="Arial" panose="020B0604020202020204" pitchFamily="34" charset="0"/>
              <a:buNone/>
              <a:defRPr sz="2000" i="0">
                <a:solidFill>
                  <a:srgbClr val="404040"/>
                </a:solidFill>
              </a:defRPr>
            </a:lvl2pPr>
            <a:lvl3pPr marL="0" indent="0" algn="l">
              <a:buFont typeface="Arial" panose="020B0604020202020204" pitchFamily="34" charset="0"/>
              <a:buChar char="​"/>
              <a:defRPr sz="2000">
                <a:solidFill>
                  <a:schemeClr val="bg1"/>
                </a:solidFill>
              </a:defRPr>
            </a:lvl3pPr>
            <a:lvl4pPr marL="0" indent="0" algn="l">
              <a:buFont typeface="Arial" panose="020B0604020202020204" pitchFamily="34" charset="0"/>
              <a:buChar char="​"/>
              <a:defRPr sz="2000">
                <a:solidFill>
                  <a:schemeClr val="bg1"/>
                </a:solidFill>
              </a:defRPr>
            </a:lvl4pPr>
            <a:lvl5pPr marL="0" indent="0" algn="l">
              <a:buFont typeface="Arial" panose="020B0604020202020204" pitchFamily="34" charset="0"/>
              <a:buChar char="​"/>
              <a:defRPr sz="2000">
                <a:solidFill>
                  <a:schemeClr val="bg1"/>
                </a:solidFill>
              </a:defRPr>
            </a:lvl5pPr>
            <a:lvl6pPr marL="0" indent="0" algn="l">
              <a:buFont typeface="Arial" panose="020B0604020202020204" pitchFamily="34" charset="0"/>
              <a:buChar char="​"/>
              <a:defRPr sz="2000">
                <a:solidFill>
                  <a:schemeClr val="bg1"/>
                </a:solidFill>
              </a:defRPr>
            </a:lvl6pPr>
            <a:lvl7pPr marL="0" indent="0" algn="l">
              <a:buFont typeface="Arial" panose="020B0604020202020204" pitchFamily="34" charset="0"/>
              <a:buChar char="​"/>
              <a:defRPr sz="2000">
                <a:solidFill>
                  <a:schemeClr val="bg1"/>
                </a:solidFill>
              </a:defRPr>
            </a:lvl7pPr>
            <a:lvl8pPr marL="0" indent="0" algn="l">
              <a:buFont typeface="Arial" panose="020B0604020202020204" pitchFamily="34" charset="0"/>
              <a:buChar char="​"/>
              <a:defRPr sz="2000">
                <a:solidFill>
                  <a:schemeClr val="bg1"/>
                </a:solidFill>
              </a:defRPr>
            </a:lvl8pPr>
            <a:lvl9pPr marL="0" indent="0" algn="l">
              <a:buFont typeface="Arial" panose="020B0604020202020204" pitchFamily="34" charset="0"/>
              <a:buChar char="​"/>
              <a:defRPr sz="2000">
                <a:solidFill>
                  <a:schemeClr val="bg1"/>
                </a:solidFill>
              </a:defRPr>
            </a:lvl9pPr>
          </a:lstStyle>
          <a:p>
            <a:r>
              <a:rPr lang="en-GB">
                <a:effectLst/>
              </a:rPr>
              <a:t>This space is for a descriptor</a:t>
            </a:r>
          </a:p>
        </p:txBody>
      </p:sp>
      <p:sp>
        <p:nvSpPr>
          <p:cNvPr id="11" name="Picture Placeholder 3">
            <a:extLst>
              <a:ext uri="{FF2B5EF4-FFF2-40B4-BE49-F238E27FC236}">
                <a16:creationId xmlns:a16="http://schemas.microsoft.com/office/drawing/2014/main" id="{1AA41923-76DE-945C-AEB0-5A677B514166}"/>
              </a:ext>
            </a:extLst>
          </p:cNvPr>
          <p:cNvSpPr>
            <a:spLocks noGrp="1"/>
          </p:cNvSpPr>
          <p:nvPr>
            <p:ph type="pic" sz="quarter" idx="14" hasCustomPrompt="1"/>
          </p:nvPr>
        </p:nvSpPr>
        <p:spPr>
          <a:xfrm>
            <a:off x="8124824" y="-1"/>
            <a:ext cx="4068000" cy="6208713"/>
          </a:xfrm>
          <a:prstGeom prst="rect">
            <a:avLst/>
          </a:prstGeom>
          <a:solidFill>
            <a:schemeClr val="accent5"/>
          </a:solidFill>
        </p:spPr>
        <p:txBody>
          <a:bodyPr lIns="144000" tIns="72000" rIns="144000" anchor="t" anchorCtr="0">
            <a:noAutofit/>
          </a:bodyPr>
          <a:lstStyle>
            <a:lvl1pPr marL="0" indent="0" algn="l">
              <a:buNone/>
              <a:defRPr sz="1800">
                <a:solidFill>
                  <a:srgbClr val="F17E64"/>
                </a:solidFill>
                <a:latin typeface="+mj-lt"/>
              </a:defRPr>
            </a:lvl1pPr>
          </a:lstStyle>
          <a:p>
            <a:r>
              <a:rPr lang="en-GB">
                <a:effectLst/>
              </a:rPr>
              <a:t>Click on this space, then access the Coloplast tab to view and add an image from our </a:t>
            </a:r>
            <a:r>
              <a:rPr lang="en-GB" err="1">
                <a:effectLst/>
              </a:rPr>
              <a:t>Templafy</a:t>
            </a:r>
            <a:r>
              <a:rPr lang="en-GB">
                <a:effectLst/>
              </a:rPr>
              <a:t> library</a:t>
            </a:r>
            <a:endParaRPr lang="en-GB" noProof="0"/>
          </a:p>
        </p:txBody>
      </p:sp>
      <p:sp>
        <p:nvSpPr>
          <p:cNvPr id="9" name="Rectangle 8">
            <a:extLst>
              <a:ext uri="{FF2B5EF4-FFF2-40B4-BE49-F238E27FC236}">
                <a16:creationId xmlns:a16="http://schemas.microsoft.com/office/drawing/2014/main" id="{ECC17C64-79D9-8EB8-E437-5DE417F0EA39}"/>
              </a:ext>
            </a:extLst>
          </p:cNvPr>
          <p:cNvSpPr/>
          <p:nvPr userDrawn="1"/>
        </p:nvSpPr>
        <p:spPr>
          <a:xfrm>
            <a:off x="0" y="6208713"/>
            <a:ext cx="12192000" cy="649287"/>
          </a:xfrm>
          <a:prstGeom prst="rect">
            <a:avLst/>
          </a:prstGeom>
          <a:solidFill>
            <a:srgbClr val="00A2B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err="1">
              <a:solidFill>
                <a:schemeClr val="bg1"/>
              </a:solidFill>
            </a:endParaRPr>
          </a:p>
        </p:txBody>
      </p:sp>
      <p:pic>
        <p:nvPicPr>
          <p:cNvPr id="16" name="Picture 15">
            <a:extLst>
              <a:ext uri="{FF2B5EF4-FFF2-40B4-BE49-F238E27FC236}">
                <a16:creationId xmlns:a16="http://schemas.microsoft.com/office/drawing/2014/main" id="{A5403798-BC73-E902-59A9-A12DC83A9CD9}"/>
              </a:ext>
            </a:extLst>
          </p:cNvPr>
          <p:cNvPicPr>
            <a:picLocks noChangeAspect="1"/>
          </p:cNvPicPr>
          <p:nvPr userDrawn="1"/>
        </p:nvPicPr>
        <p:blipFill>
          <a:blip r:embed="rId2"/>
          <a:stretch>
            <a:fillRect/>
          </a:stretch>
        </p:blipFill>
        <p:spPr>
          <a:xfrm>
            <a:off x="728815" y="6469856"/>
            <a:ext cx="6769100" cy="127000"/>
          </a:xfrm>
          <a:prstGeom prst="rect">
            <a:avLst/>
          </a:prstGeom>
        </p:spPr>
      </p:pic>
      <p:pic>
        <p:nvPicPr>
          <p:cNvPr id="3" name="LogoWhite EMF">
            <a:extLst>
              <a:ext uri="{FF2B5EF4-FFF2-40B4-BE49-F238E27FC236}">
                <a16:creationId xmlns:a16="http://schemas.microsoft.com/office/drawing/2014/main" id="{AECD2284-82DE-8434-4345-FB487793C12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185400" y="6380343"/>
            <a:ext cx="1360488" cy="306024"/>
          </a:xfrm>
          <a:prstGeom prst="rect">
            <a:avLst/>
          </a:prstGeom>
        </p:spPr>
      </p:pic>
      <p:sp>
        <p:nvSpPr>
          <p:cNvPr id="13" name="Footer Placeholder 3" hidden="1">
            <a:extLst>
              <a:ext uri="{FF2B5EF4-FFF2-40B4-BE49-F238E27FC236}">
                <a16:creationId xmlns:a16="http://schemas.microsoft.com/office/drawing/2014/main" id="{56953866-AB21-EE3B-8CDE-F4B6F6DE6ADA}"/>
              </a:ext>
            </a:extLst>
          </p:cNvPr>
          <p:cNvSpPr>
            <a:spLocks noGrp="1"/>
          </p:cNvSpPr>
          <p:nvPr>
            <p:ph type="ftr" sz="quarter" idx="30"/>
          </p:nvPr>
        </p:nvSpPr>
        <p:spPr>
          <a:xfrm>
            <a:off x="0" y="6858000"/>
            <a:ext cx="0" cy="0"/>
          </a:xfrm>
        </p:spPr>
        <p:txBody>
          <a:bodyPr/>
          <a:lstStyle>
            <a:lvl1pPr>
              <a:defRPr sz="700">
                <a:noFill/>
              </a:defRPr>
            </a:lvl1pPr>
          </a:lstStyle>
          <a:p>
            <a:endParaRPr lang="en-GB"/>
          </a:p>
        </p:txBody>
      </p:sp>
      <p:sp>
        <p:nvSpPr>
          <p:cNvPr id="18" name="Slide Number Placeholder 4" hidden="1">
            <a:extLst>
              <a:ext uri="{FF2B5EF4-FFF2-40B4-BE49-F238E27FC236}">
                <a16:creationId xmlns:a16="http://schemas.microsoft.com/office/drawing/2014/main" id="{820760BA-E6DB-1B24-192B-2F0A7A9EF810}"/>
              </a:ext>
            </a:extLst>
          </p:cNvPr>
          <p:cNvSpPr>
            <a:spLocks noGrp="1"/>
          </p:cNvSpPr>
          <p:nvPr>
            <p:ph type="sldNum" sz="quarter" idx="31"/>
          </p:nvPr>
        </p:nvSpPr>
        <p:spPr>
          <a:xfrm>
            <a:off x="0" y="6858000"/>
            <a:ext cx="0" cy="0"/>
          </a:xfrm>
        </p:spPr>
        <p:txBody>
          <a:bodyPr/>
          <a:lstStyle>
            <a:lvl1pPr>
              <a:defRPr sz="700">
                <a:noFill/>
              </a:defRPr>
            </a:lvl1pPr>
          </a:lstStyle>
          <a:p>
            <a:fld id="{BE459162-0D30-784D-9ED6-FB04668B2BB3}" type="slidenum">
              <a:rPr lang="en-GB" smtClean="0"/>
              <a:pPr/>
              <a:t>‹#›</a:t>
            </a:fld>
            <a:endParaRPr lang="en-GB"/>
          </a:p>
        </p:txBody>
      </p:sp>
    </p:spTree>
    <p:extLst>
      <p:ext uri="{BB962C8B-B14F-4D97-AF65-F5344CB8AC3E}">
        <p14:creationId xmlns:p14="http://schemas.microsoft.com/office/powerpoint/2010/main" val="1900215384"/>
      </p:ext>
    </p:extLst>
  </p:cSld>
  <p:clrMapOvr>
    <a:masterClrMapping/>
  </p:clrMapOvr>
  <p:extLst>
    <p:ext uri="{DCECCB84-F9BA-43D5-87BE-67443E8EF086}">
      <p15:sldGuideLst xmlns:p15="http://schemas.microsoft.com/office/powerpoint/2012/main">
        <p15:guide id="4" pos="5118">
          <p15:clr>
            <a:srgbClr val="FBAE40"/>
          </p15:clr>
        </p15:guide>
        <p15:guide id="5" pos="465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B">
    <p:spTree>
      <p:nvGrpSpPr>
        <p:cNvPr id="1" name=""/>
        <p:cNvGrpSpPr/>
        <p:nvPr/>
      </p:nvGrpSpPr>
      <p:grpSpPr>
        <a:xfrm>
          <a:off x="0" y="0"/>
          <a:ext cx="0" cy="0"/>
          <a:chOff x="0" y="0"/>
          <a:chExt cx="0" cy="0"/>
        </a:xfrm>
      </p:grpSpPr>
      <p:sp>
        <p:nvSpPr>
          <p:cNvPr id="17" name="Date_DateCustomB">
            <a:extLst>
              <a:ext uri="{FF2B5EF4-FFF2-40B4-BE49-F238E27FC236}">
                <a16:creationId xmlns:a16="http://schemas.microsoft.com/office/drawing/2014/main" id="{43440DF8-1325-D51A-6356-D463BAE444BF}"/>
              </a:ext>
            </a:extLst>
          </p:cNvPr>
          <p:cNvSpPr>
            <a:spLocks noGrp="1"/>
          </p:cNvSpPr>
          <p:nvPr>
            <p:ph type="dt" sz="half" idx="2"/>
          </p:nvPr>
        </p:nvSpPr>
        <p:spPr>
          <a:xfrm>
            <a:off x="728811" y="360000"/>
            <a:ext cx="2414438" cy="216107"/>
          </a:xfrm>
          <a:prstGeom prst="rect">
            <a:avLst/>
          </a:prstGeom>
        </p:spPr>
        <p:txBody>
          <a:bodyPr vert="horz" lIns="0" tIns="0" rIns="0" bIns="0" rtlCol="0" anchor="ctr">
            <a:noAutofit/>
          </a:bodyPr>
          <a:lstStyle>
            <a:lvl1pPr algn="l">
              <a:defRPr sz="1000">
                <a:solidFill>
                  <a:srgbClr val="213D46"/>
                </a:solidFill>
              </a:defRPr>
            </a:lvl1pPr>
          </a:lstStyle>
          <a:p>
            <a:r>
              <a:rPr lang="en-GB"/>
              <a:t>08.23.2022</a:t>
            </a:r>
          </a:p>
        </p:txBody>
      </p:sp>
      <p:sp>
        <p:nvSpPr>
          <p:cNvPr id="14" name="FLD_PresentationTitle">
            <a:extLst>
              <a:ext uri="{FF2B5EF4-FFF2-40B4-BE49-F238E27FC236}">
                <a16:creationId xmlns:a16="http://schemas.microsoft.com/office/drawing/2014/main" id="{4B6F80E8-E49E-A338-DC29-048292020B71}"/>
              </a:ext>
            </a:extLst>
          </p:cNvPr>
          <p:cNvSpPr>
            <a:spLocks noGrp="1"/>
          </p:cNvSpPr>
          <p:nvPr>
            <p:ph type="ctrTitle" hasCustomPrompt="1"/>
          </p:nvPr>
        </p:nvSpPr>
        <p:spPr bwMode="black">
          <a:xfrm>
            <a:off x="728813" y="1636713"/>
            <a:ext cx="6662589" cy="2042487"/>
          </a:xfrm>
          <a:prstGeom prst="rect">
            <a:avLst/>
          </a:prstGeom>
        </p:spPr>
        <p:txBody>
          <a:bodyPr anchor="b">
            <a:noAutofit/>
          </a:bodyPr>
          <a:lstStyle>
            <a:lvl1pPr algn="l">
              <a:lnSpc>
                <a:spcPct val="83000"/>
              </a:lnSpc>
              <a:defRPr sz="6000" b="0" i="0">
                <a:solidFill>
                  <a:srgbClr val="213D46"/>
                </a:solidFill>
                <a:latin typeface="+mj-lt"/>
              </a:defRPr>
            </a:lvl1pPr>
          </a:lstStyle>
          <a:p>
            <a:r>
              <a:rPr lang="en-GB">
                <a:effectLst/>
              </a:rPr>
              <a:t>This space is for your main headline</a:t>
            </a:r>
            <a:endParaRPr lang="en-GB"/>
          </a:p>
        </p:txBody>
      </p:sp>
      <p:sp>
        <p:nvSpPr>
          <p:cNvPr id="15" name="FLD_PresentationSubtitle">
            <a:extLst>
              <a:ext uri="{FF2B5EF4-FFF2-40B4-BE49-F238E27FC236}">
                <a16:creationId xmlns:a16="http://schemas.microsoft.com/office/drawing/2014/main" id="{719BD6D3-0AE7-C9ED-DAF7-536FE84EC2F7}"/>
              </a:ext>
            </a:extLst>
          </p:cNvPr>
          <p:cNvSpPr>
            <a:spLocks noGrp="1"/>
          </p:cNvSpPr>
          <p:nvPr>
            <p:ph type="subTitle" idx="1" hasCustomPrompt="1"/>
          </p:nvPr>
        </p:nvSpPr>
        <p:spPr bwMode="black">
          <a:xfrm>
            <a:off x="728811" y="3842361"/>
            <a:ext cx="6662589" cy="756000"/>
          </a:xfrm>
          <a:prstGeom prst="rect">
            <a:avLst/>
          </a:prstGeom>
        </p:spPr>
        <p:txBody>
          <a:bodyPr>
            <a:noAutofit/>
          </a:bodyPr>
          <a:lstStyle>
            <a:lvl1pPr marL="0" indent="0" algn="l">
              <a:lnSpc>
                <a:spcPct val="100000"/>
              </a:lnSpc>
              <a:spcBef>
                <a:spcPts val="0"/>
              </a:spcBef>
              <a:buClr>
                <a:schemeClr val="accent1"/>
              </a:buClr>
              <a:buSzPct val="100000"/>
              <a:buFont typeface="Arial" panose="020B0604020202020204" pitchFamily="34" charset="0"/>
              <a:buNone/>
              <a:defRPr sz="2400" i="0">
                <a:solidFill>
                  <a:srgbClr val="213D46"/>
                </a:solidFill>
              </a:defRPr>
            </a:lvl1pPr>
            <a:lvl2pPr marL="0" indent="0" algn="l">
              <a:lnSpc>
                <a:spcPct val="100000"/>
              </a:lnSpc>
              <a:buFont typeface="Arial" panose="020B0604020202020204" pitchFamily="34" charset="0"/>
              <a:buNone/>
              <a:defRPr sz="2000" i="0">
                <a:solidFill>
                  <a:srgbClr val="404040"/>
                </a:solidFill>
              </a:defRPr>
            </a:lvl2pPr>
            <a:lvl3pPr marL="0" indent="0" algn="l">
              <a:buFont typeface="Arial" panose="020B0604020202020204" pitchFamily="34" charset="0"/>
              <a:buChar char="​"/>
              <a:defRPr sz="2000">
                <a:solidFill>
                  <a:schemeClr val="bg1"/>
                </a:solidFill>
              </a:defRPr>
            </a:lvl3pPr>
            <a:lvl4pPr marL="0" indent="0" algn="l">
              <a:buFont typeface="Arial" panose="020B0604020202020204" pitchFamily="34" charset="0"/>
              <a:buChar char="​"/>
              <a:defRPr sz="2000">
                <a:solidFill>
                  <a:schemeClr val="bg1"/>
                </a:solidFill>
              </a:defRPr>
            </a:lvl4pPr>
            <a:lvl5pPr marL="0" indent="0" algn="l">
              <a:buFont typeface="Arial" panose="020B0604020202020204" pitchFamily="34" charset="0"/>
              <a:buChar char="​"/>
              <a:defRPr sz="2000">
                <a:solidFill>
                  <a:schemeClr val="bg1"/>
                </a:solidFill>
              </a:defRPr>
            </a:lvl5pPr>
            <a:lvl6pPr marL="0" indent="0" algn="l">
              <a:buFont typeface="Arial" panose="020B0604020202020204" pitchFamily="34" charset="0"/>
              <a:buChar char="​"/>
              <a:defRPr sz="2000">
                <a:solidFill>
                  <a:schemeClr val="bg1"/>
                </a:solidFill>
              </a:defRPr>
            </a:lvl6pPr>
            <a:lvl7pPr marL="0" indent="0" algn="l">
              <a:buFont typeface="Arial" panose="020B0604020202020204" pitchFamily="34" charset="0"/>
              <a:buChar char="​"/>
              <a:defRPr sz="2000">
                <a:solidFill>
                  <a:schemeClr val="bg1"/>
                </a:solidFill>
              </a:defRPr>
            </a:lvl7pPr>
            <a:lvl8pPr marL="0" indent="0" algn="l">
              <a:buFont typeface="Arial" panose="020B0604020202020204" pitchFamily="34" charset="0"/>
              <a:buChar char="​"/>
              <a:defRPr sz="2000">
                <a:solidFill>
                  <a:schemeClr val="bg1"/>
                </a:solidFill>
              </a:defRPr>
            </a:lvl8pPr>
            <a:lvl9pPr marL="0" indent="0" algn="l">
              <a:buFont typeface="Arial" panose="020B0604020202020204" pitchFamily="34" charset="0"/>
              <a:buChar char="​"/>
              <a:defRPr sz="2000">
                <a:solidFill>
                  <a:schemeClr val="bg1"/>
                </a:solidFill>
              </a:defRPr>
            </a:lvl9pPr>
          </a:lstStyle>
          <a:p>
            <a:r>
              <a:rPr lang="en-GB">
                <a:effectLst/>
              </a:rPr>
              <a:t>This space is for a descriptor</a:t>
            </a:r>
          </a:p>
        </p:txBody>
      </p:sp>
      <p:sp>
        <p:nvSpPr>
          <p:cNvPr id="9" name="Rectangle 8">
            <a:extLst>
              <a:ext uri="{FF2B5EF4-FFF2-40B4-BE49-F238E27FC236}">
                <a16:creationId xmlns:a16="http://schemas.microsoft.com/office/drawing/2014/main" id="{ECC17C64-79D9-8EB8-E437-5DE417F0EA39}"/>
              </a:ext>
            </a:extLst>
          </p:cNvPr>
          <p:cNvSpPr/>
          <p:nvPr userDrawn="1"/>
        </p:nvSpPr>
        <p:spPr>
          <a:xfrm>
            <a:off x="0" y="6208713"/>
            <a:ext cx="12192000" cy="649287"/>
          </a:xfrm>
          <a:prstGeom prst="rect">
            <a:avLst/>
          </a:prstGeom>
          <a:solidFill>
            <a:srgbClr val="00A2B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err="1">
              <a:solidFill>
                <a:schemeClr val="bg1"/>
              </a:solidFill>
            </a:endParaRPr>
          </a:p>
        </p:txBody>
      </p:sp>
      <p:pic>
        <p:nvPicPr>
          <p:cNvPr id="16" name="Picture 15">
            <a:extLst>
              <a:ext uri="{FF2B5EF4-FFF2-40B4-BE49-F238E27FC236}">
                <a16:creationId xmlns:a16="http://schemas.microsoft.com/office/drawing/2014/main" id="{A5403798-BC73-E902-59A9-A12DC83A9CD9}"/>
              </a:ext>
            </a:extLst>
          </p:cNvPr>
          <p:cNvPicPr>
            <a:picLocks noChangeAspect="1"/>
          </p:cNvPicPr>
          <p:nvPr userDrawn="1"/>
        </p:nvPicPr>
        <p:blipFill>
          <a:blip r:embed="rId2"/>
          <a:stretch>
            <a:fillRect/>
          </a:stretch>
        </p:blipFill>
        <p:spPr>
          <a:xfrm>
            <a:off x="728815" y="6469856"/>
            <a:ext cx="6769100" cy="127000"/>
          </a:xfrm>
          <a:prstGeom prst="rect">
            <a:avLst/>
          </a:prstGeom>
        </p:spPr>
      </p:pic>
      <p:pic>
        <p:nvPicPr>
          <p:cNvPr id="3" name="LogoWhite EMF">
            <a:extLst>
              <a:ext uri="{FF2B5EF4-FFF2-40B4-BE49-F238E27FC236}">
                <a16:creationId xmlns:a16="http://schemas.microsoft.com/office/drawing/2014/main" id="{AECD2284-82DE-8434-4345-FB487793C12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185400" y="6380343"/>
            <a:ext cx="1360488" cy="306024"/>
          </a:xfrm>
          <a:prstGeom prst="rect">
            <a:avLst/>
          </a:prstGeom>
        </p:spPr>
      </p:pic>
      <p:sp>
        <p:nvSpPr>
          <p:cNvPr id="11" name="Footer Placeholder 3" hidden="1">
            <a:extLst>
              <a:ext uri="{FF2B5EF4-FFF2-40B4-BE49-F238E27FC236}">
                <a16:creationId xmlns:a16="http://schemas.microsoft.com/office/drawing/2014/main" id="{9FBC5561-72A3-1C73-4347-778E91D32E80}"/>
              </a:ext>
            </a:extLst>
          </p:cNvPr>
          <p:cNvSpPr>
            <a:spLocks noGrp="1"/>
          </p:cNvSpPr>
          <p:nvPr>
            <p:ph type="ftr" sz="quarter" idx="30"/>
          </p:nvPr>
        </p:nvSpPr>
        <p:spPr>
          <a:xfrm>
            <a:off x="0" y="6858000"/>
            <a:ext cx="0" cy="0"/>
          </a:xfrm>
        </p:spPr>
        <p:txBody>
          <a:bodyPr/>
          <a:lstStyle>
            <a:lvl1pPr>
              <a:defRPr sz="700">
                <a:noFill/>
              </a:defRPr>
            </a:lvl1pPr>
          </a:lstStyle>
          <a:p>
            <a:endParaRPr lang="en-GB"/>
          </a:p>
        </p:txBody>
      </p:sp>
      <p:sp>
        <p:nvSpPr>
          <p:cNvPr id="12" name="Slide Number Placeholder 4" hidden="1">
            <a:extLst>
              <a:ext uri="{FF2B5EF4-FFF2-40B4-BE49-F238E27FC236}">
                <a16:creationId xmlns:a16="http://schemas.microsoft.com/office/drawing/2014/main" id="{E226F580-C34A-8FAF-892F-F70388AFB3C8}"/>
              </a:ext>
            </a:extLst>
          </p:cNvPr>
          <p:cNvSpPr>
            <a:spLocks noGrp="1"/>
          </p:cNvSpPr>
          <p:nvPr>
            <p:ph type="sldNum" sz="quarter" idx="31"/>
          </p:nvPr>
        </p:nvSpPr>
        <p:spPr>
          <a:xfrm>
            <a:off x="0" y="6858000"/>
            <a:ext cx="0" cy="0"/>
          </a:xfrm>
        </p:spPr>
        <p:txBody>
          <a:bodyPr/>
          <a:lstStyle>
            <a:lvl1pPr>
              <a:defRPr sz="700">
                <a:noFill/>
              </a:defRPr>
            </a:lvl1pPr>
          </a:lstStyle>
          <a:p>
            <a:fld id="{BE459162-0D30-784D-9ED6-FB04668B2BB3}" type="slidenum">
              <a:rPr lang="en-GB" smtClean="0"/>
              <a:pPr/>
              <a:t>‹#›</a:t>
            </a:fld>
            <a:endParaRPr lang="en-GB"/>
          </a:p>
        </p:txBody>
      </p:sp>
    </p:spTree>
    <p:extLst>
      <p:ext uri="{BB962C8B-B14F-4D97-AF65-F5344CB8AC3E}">
        <p14:creationId xmlns:p14="http://schemas.microsoft.com/office/powerpoint/2010/main" val="2049325222"/>
      </p:ext>
    </p:extLst>
  </p:cSld>
  <p:clrMapOvr>
    <a:masterClrMapping/>
  </p:clrMapOvr>
  <p:extLst>
    <p:ext uri="{DCECCB84-F9BA-43D5-87BE-67443E8EF086}">
      <p15:sldGuideLst xmlns:p15="http://schemas.microsoft.com/office/powerpoint/2012/main">
        <p15:guide id="4" pos="5118">
          <p15:clr>
            <a:srgbClr val="FBAE40"/>
          </p15:clr>
        </p15:guide>
        <p15:guide id="5" pos="46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C">
    <p:bg>
      <p:bgPr>
        <a:solidFill>
          <a:srgbClr val="274354"/>
        </a:solidFill>
        <a:effectLst/>
      </p:bgPr>
    </p:bg>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BD33C09A-D2FC-18DF-A0D2-4C769588D788}"/>
              </a:ext>
            </a:extLst>
          </p:cNvPr>
          <p:cNvSpPr>
            <a:spLocks noGrp="1"/>
          </p:cNvSpPr>
          <p:nvPr>
            <p:ph type="pic" sz="quarter" idx="14" hasCustomPrompt="1"/>
          </p:nvPr>
        </p:nvSpPr>
        <p:spPr>
          <a:xfrm>
            <a:off x="0" y="0"/>
            <a:ext cx="12191999" cy="6208713"/>
          </a:xfrm>
          <a:prstGeom prst="rect">
            <a:avLst/>
          </a:prstGeom>
          <a:noFill/>
        </p:spPr>
        <p:txBody>
          <a:bodyPr lIns="144000" tIns="72000" rIns="144000" anchor="t" anchorCtr="0">
            <a:noAutofit/>
          </a:bodyPr>
          <a:lstStyle>
            <a:lvl1pPr marL="0" indent="0" algn="l">
              <a:buNone/>
              <a:defRPr sz="1800">
                <a:solidFill>
                  <a:srgbClr val="F17E64"/>
                </a:solidFill>
                <a:latin typeface="+mj-lt"/>
              </a:defRPr>
            </a:lvl1pPr>
          </a:lstStyle>
          <a:p>
            <a:r>
              <a:rPr lang="en-GB">
                <a:effectLst/>
              </a:rPr>
              <a:t>Click on this space, then access the Coloplast tab to view and add an image from our </a:t>
            </a:r>
            <a:r>
              <a:rPr lang="en-GB" err="1">
                <a:effectLst/>
              </a:rPr>
              <a:t>Templafy</a:t>
            </a:r>
            <a:r>
              <a:rPr lang="en-GB">
                <a:effectLst/>
              </a:rPr>
              <a:t> library</a:t>
            </a:r>
            <a:endParaRPr lang="en-GB" noProof="0"/>
          </a:p>
        </p:txBody>
      </p:sp>
      <p:sp>
        <p:nvSpPr>
          <p:cNvPr id="21" name="Date_DateCustomB">
            <a:extLst>
              <a:ext uri="{FF2B5EF4-FFF2-40B4-BE49-F238E27FC236}">
                <a16:creationId xmlns:a16="http://schemas.microsoft.com/office/drawing/2014/main" id="{E6BF0500-C858-1615-5113-6A3F56B85DC9}"/>
              </a:ext>
            </a:extLst>
          </p:cNvPr>
          <p:cNvSpPr>
            <a:spLocks noGrp="1"/>
          </p:cNvSpPr>
          <p:nvPr>
            <p:ph type="dt" sz="half" idx="2"/>
          </p:nvPr>
        </p:nvSpPr>
        <p:spPr>
          <a:xfrm>
            <a:off x="728815" y="360000"/>
            <a:ext cx="2414434" cy="216107"/>
          </a:xfrm>
          <a:prstGeom prst="rect">
            <a:avLst/>
          </a:prstGeom>
        </p:spPr>
        <p:txBody>
          <a:bodyPr vert="horz" lIns="0" tIns="0" rIns="0" bIns="0" rtlCol="0" anchor="ctr">
            <a:noAutofit/>
          </a:bodyPr>
          <a:lstStyle>
            <a:lvl1pPr algn="l">
              <a:defRPr sz="1000">
                <a:solidFill>
                  <a:schemeClr val="tx1"/>
                </a:solidFill>
              </a:defRPr>
            </a:lvl1pPr>
          </a:lstStyle>
          <a:p>
            <a:r>
              <a:rPr lang="en-GB"/>
              <a:t>08.23.2022</a:t>
            </a:r>
          </a:p>
        </p:txBody>
      </p:sp>
      <p:sp>
        <p:nvSpPr>
          <p:cNvPr id="15" name="FLD_PresentationTitle">
            <a:extLst>
              <a:ext uri="{FF2B5EF4-FFF2-40B4-BE49-F238E27FC236}">
                <a16:creationId xmlns:a16="http://schemas.microsoft.com/office/drawing/2014/main" id="{86608FF1-2C38-26F3-6D9C-8AA60FE45871}"/>
              </a:ext>
            </a:extLst>
          </p:cNvPr>
          <p:cNvSpPr>
            <a:spLocks noGrp="1"/>
          </p:cNvSpPr>
          <p:nvPr>
            <p:ph type="ctrTitle" hasCustomPrompt="1"/>
          </p:nvPr>
        </p:nvSpPr>
        <p:spPr bwMode="black">
          <a:xfrm>
            <a:off x="728815" y="1409701"/>
            <a:ext cx="5189385" cy="2269500"/>
          </a:xfrm>
          <a:prstGeom prst="rect">
            <a:avLst/>
          </a:prstGeom>
        </p:spPr>
        <p:txBody>
          <a:bodyPr anchor="b">
            <a:noAutofit/>
          </a:bodyPr>
          <a:lstStyle>
            <a:lvl1pPr algn="l">
              <a:lnSpc>
                <a:spcPct val="83000"/>
              </a:lnSpc>
              <a:defRPr sz="6000" b="0" i="0">
                <a:solidFill>
                  <a:schemeClr val="tx1"/>
                </a:solidFill>
                <a:latin typeface="+mj-lt"/>
              </a:defRPr>
            </a:lvl1pPr>
          </a:lstStyle>
          <a:p>
            <a:r>
              <a:rPr lang="en-GB">
                <a:effectLst/>
              </a:rPr>
              <a:t>This space is for your main headline</a:t>
            </a:r>
            <a:endParaRPr lang="en-GB"/>
          </a:p>
        </p:txBody>
      </p:sp>
      <p:sp>
        <p:nvSpPr>
          <p:cNvPr id="16" name="FLD_PresentationSubtitle">
            <a:extLst>
              <a:ext uri="{FF2B5EF4-FFF2-40B4-BE49-F238E27FC236}">
                <a16:creationId xmlns:a16="http://schemas.microsoft.com/office/drawing/2014/main" id="{F2D5A575-54B1-C12E-21E1-2C44F6A1392A}"/>
              </a:ext>
            </a:extLst>
          </p:cNvPr>
          <p:cNvSpPr>
            <a:spLocks noGrp="1"/>
          </p:cNvSpPr>
          <p:nvPr>
            <p:ph type="subTitle" idx="1" hasCustomPrompt="1"/>
          </p:nvPr>
        </p:nvSpPr>
        <p:spPr bwMode="black">
          <a:xfrm>
            <a:off x="728816" y="3842361"/>
            <a:ext cx="5185687" cy="756000"/>
          </a:xfrm>
          <a:prstGeom prst="rect">
            <a:avLst/>
          </a:prstGeom>
        </p:spPr>
        <p:txBody>
          <a:bodyPr>
            <a:noAutofit/>
          </a:bodyPr>
          <a:lstStyle>
            <a:lvl1pPr marL="0" indent="0" algn="l">
              <a:lnSpc>
                <a:spcPct val="100000"/>
              </a:lnSpc>
              <a:spcBef>
                <a:spcPts val="0"/>
              </a:spcBef>
              <a:buClr>
                <a:schemeClr val="accent1"/>
              </a:buClr>
              <a:buSzPct val="100000"/>
              <a:buFont typeface="Arial" panose="020B0604020202020204" pitchFamily="34" charset="0"/>
              <a:buNone/>
              <a:defRPr sz="2400" i="0">
                <a:solidFill>
                  <a:schemeClr val="tx1"/>
                </a:solidFill>
              </a:defRPr>
            </a:lvl1pPr>
            <a:lvl2pPr marL="0" indent="0" algn="l">
              <a:lnSpc>
                <a:spcPct val="100000"/>
              </a:lnSpc>
              <a:buFont typeface="Arial" panose="020B0604020202020204" pitchFamily="34" charset="0"/>
              <a:buNone/>
              <a:defRPr sz="2000" i="0">
                <a:solidFill>
                  <a:srgbClr val="404040"/>
                </a:solidFill>
              </a:defRPr>
            </a:lvl2pPr>
            <a:lvl3pPr marL="0" indent="0" algn="l">
              <a:buFont typeface="Arial" panose="020B0604020202020204" pitchFamily="34" charset="0"/>
              <a:buChar char="​"/>
              <a:defRPr sz="2000">
                <a:solidFill>
                  <a:schemeClr val="bg1"/>
                </a:solidFill>
              </a:defRPr>
            </a:lvl3pPr>
            <a:lvl4pPr marL="0" indent="0" algn="l">
              <a:buFont typeface="Arial" panose="020B0604020202020204" pitchFamily="34" charset="0"/>
              <a:buChar char="​"/>
              <a:defRPr sz="2000">
                <a:solidFill>
                  <a:schemeClr val="bg1"/>
                </a:solidFill>
              </a:defRPr>
            </a:lvl4pPr>
            <a:lvl5pPr marL="0" indent="0" algn="l">
              <a:buFont typeface="Arial" panose="020B0604020202020204" pitchFamily="34" charset="0"/>
              <a:buChar char="​"/>
              <a:defRPr sz="2000">
                <a:solidFill>
                  <a:schemeClr val="bg1"/>
                </a:solidFill>
              </a:defRPr>
            </a:lvl5pPr>
            <a:lvl6pPr marL="0" indent="0" algn="l">
              <a:buFont typeface="Arial" panose="020B0604020202020204" pitchFamily="34" charset="0"/>
              <a:buChar char="​"/>
              <a:defRPr sz="2000">
                <a:solidFill>
                  <a:schemeClr val="bg1"/>
                </a:solidFill>
              </a:defRPr>
            </a:lvl6pPr>
            <a:lvl7pPr marL="0" indent="0" algn="l">
              <a:buFont typeface="Arial" panose="020B0604020202020204" pitchFamily="34" charset="0"/>
              <a:buChar char="​"/>
              <a:defRPr sz="2000">
                <a:solidFill>
                  <a:schemeClr val="bg1"/>
                </a:solidFill>
              </a:defRPr>
            </a:lvl7pPr>
            <a:lvl8pPr marL="0" indent="0" algn="l">
              <a:buFont typeface="Arial" panose="020B0604020202020204" pitchFamily="34" charset="0"/>
              <a:buChar char="​"/>
              <a:defRPr sz="2000">
                <a:solidFill>
                  <a:schemeClr val="bg1"/>
                </a:solidFill>
              </a:defRPr>
            </a:lvl8pPr>
            <a:lvl9pPr marL="0" indent="0" algn="l">
              <a:buFont typeface="Arial" panose="020B0604020202020204" pitchFamily="34" charset="0"/>
              <a:buChar char="​"/>
              <a:defRPr sz="2000">
                <a:solidFill>
                  <a:schemeClr val="bg1"/>
                </a:solidFill>
              </a:defRPr>
            </a:lvl9pPr>
          </a:lstStyle>
          <a:p>
            <a:r>
              <a:rPr lang="en-GB">
                <a:effectLst/>
              </a:rPr>
              <a:t>This space is for a descriptor</a:t>
            </a:r>
          </a:p>
        </p:txBody>
      </p:sp>
      <p:sp>
        <p:nvSpPr>
          <p:cNvPr id="2" name="Rectangle 1">
            <a:extLst>
              <a:ext uri="{FF2B5EF4-FFF2-40B4-BE49-F238E27FC236}">
                <a16:creationId xmlns:a16="http://schemas.microsoft.com/office/drawing/2014/main" id="{0A74C846-A997-747F-CCE6-DFFF9036A444}"/>
              </a:ext>
            </a:extLst>
          </p:cNvPr>
          <p:cNvSpPr/>
          <p:nvPr userDrawn="1"/>
        </p:nvSpPr>
        <p:spPr>
          <a:xfrm>
            <a:off x="0" y="6208713"/>
            <a:ext cx="12192000" cy="649287"/>
          </a:xfrm>
          <a:prstGeom prst="rect">
            <a:avLst/>
          </a:prstGeom>
          <a:solidFill>
            <a:srgbClr val="00A2B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err="1">
              <a:solidFill>
                <a:schemeClr val="bg1"/>
              </a:solidFill>
            </a:endParaRPr>
          </a:p>
        </p:txBody>
      </p:sp>
      <p:pic>
        <p:nvPicPr>
          <p:cNvPr id="3" name="Picture 2">
            <a:extLst>
              <a:ext uri="{FF2B5EF4-FFF2-40B4-BE49-F238E27FC236}">
                <a16:creationId xmlns:a16="http://schemas.microsoft.com/office/drawing/2014/main" id="{9FA62E36-C268-7E2C-9C18-EBFCCF743EC1}"/>
              </a:ext>
            </a:extLst>
          </p:cNvPr>
          <p:cNvPicPr>
            <a:picLocks noChangeAspect="1"/>
          </p:cNvPicPr>
          <p:nvPr userDrawn="1"/>
        </p:nvPicPr>
        <p:blipFill>
          <a:blip r:embed="rId2"/>
          <a:stretch>
            <a:fillRect/>
          </a:stretch>
        </p:blipFill>
        <p:spPr>
          <a:xfrm>
            <a:off x="728815" y="6469856"/>
            <a:ext cx="6769100" cy="127000"/>
          </a:xfrm>
          <a:prstGeom prst="rect">
            <a:avLst/>
          </a:prstGeom>
        </p:spPr>
      </p:pic>
      <p:pic>
        <p:nvPicPr>
          <p:cNvPr id="4" name="LogoWhite EMF">
            <a:extLst>
              <a:ext uri="{FF2B5EF4-FFF2-40B4-BE49-F238E27FC236}">
                <a16:creationId xmlns:a16="http://schemas.microsoft.com/office/drawing/2014/main" id="{9F3C363A-0CF7-2E99-2C07-6A0F807E068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185400" y="6380343"/>
            <a:ext cx="1360488" cy="306024"/>
          </a:xfrm>
          <a:prstGeom prst="rect">
            <a:avLst/>
          </a:prstGeom>
        </p:spPr>
      </p:pic>
      <p:sp>
        <p:nvSpPr>
          <p:cNvPr id="12" name="Footer Placeholder 3" hidden="1">
            <a:extLst>
              <a:ext uri="{FF2B5EF4-FFF2-40B4-BE49-F238E27FC236}">
                <a16:creationId xmlns:a16="http://schemas.microsoft.com/office/drawing/2014/main" id="{40FA5099-5B6D-0ECF-38A6-EC2A59854E15}"/>
              </a:ext>
            </a:extLst>
          </p:cNvPr>
          <p:cNvSpPr>
            <a:spLocks noGrp="1"/>
          </p:cNvSpPr>
          <p:nvPr>
            <p:ph type="ftr" sz="quarter" idx="30"/>
          </p:nvPr>
        </p:nvSpPr>
        <p:spPr>
          <a:xfrm>
            <a:off x="0" y="6858000"/>
            <a:ext cx="0" cy="0"/>
          </a:xfrm>
        </p:spPr>
        <p:txBody>
          <a:bodyPr/>
          <a:lstStyle>
            <a:lvl1pPr>
              <a:defRPr sz="700">
                <a:noFill/>
              </a:defRPr>
            </a:lvl1pPr>
          </a:lstStyle>
          <a:p>
            <a:endParaRPr lang="en-GB"/>
          </a:p>
        </p:txBody>
      </p:sp>
      <p:sp>
        <p:nvSpPr>
          <p:cNvPr id="13" name="Slide Number Placeholder 4" hidden="1">
            <a:extLst>
              <a:ext uri="{FF2B5EF4-FFF2-40B4-BE49-F238E27FC236}">
                <a16:creationId xmlns:a16="http://schemas.microsoft.com/office/drawing/2014/main" id="{75F1F435-E537-B842-772E-611A6B1FEAD1}"/>
              </a:ext>
            </a:extLst>
          </p:cNvPr>
          <p:cNvSpPr>
            <a:spLocks noGrp="1"/>
          </p:cNvSpPr>
          <p:nvPr>
            <p:ph type="sldNum" sz="quarter" idx="31"/>
          </p:nvPr>
        </p:nvSpPr>
        <p:spPr>
          <a:xfrm>
            <a:off x="0" y="6858000"/>
            <a:ext cx="0" cy="0"/>
          </a:xfrm>
        </p:spPr>
        <p:txBody>
          <a:bodyPr/>
          <a:lstStyle>
            <a:lvl1pPr>
              <a:defRPr sz="700">
                <a:noFill/>
              </a:defRPr>
            </a:lvl1pPr>
          </a:lstStyle>
          <a:p>
            <a:fld id="{BE459162-0D30-784D-9ED6-FB04668B2BB3}" type="slidenum">
              <a:rPr lang="en-GB" smtClean="0"/>
              <a:pPr/>
              <a:t>‹#›</a:t>
            </a:fld>
            <a:endParaRPr lang="en-GB"/>
          </a:p>
        </p:txBody>
      </p:sp>
    </p:spTree>
    <p:extLst>
      <p:ext uri="{BB962C8B-B14F-4D97-AF65-F5344CB8AC3E}">
        <p14:creationId xmlns:p14="http://schemas.microsoft.com/office/powerpoint/2010/main" val="334869585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pos="3728">
          <p15:clr>
            <a:srgbClr val="FBAE40"/>
          </p15:clr>
        </p15:guide>
        <p15:guide id="4" pos="395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D">
    <p:bg>
      <p:bgPr>
        <a:solidFill>
          <a:srgbClr val="274354"/>
        </a:solidFill>
        <a:effectLst/>
      </p:bgPr>
    </p:bg>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48319E72-8D9D-F209-4091-4AE551E596FA}"/>
              </a:ext>
            </a:extLst>
          </p:cNvPr>
          <p:cNvSpPr>
            <a:spLocks noGrp="1"/>
          </p:cNvSpPr>
          <p:nvPr>
            <p:ph type="pic" sz="quarter" idx="14" hasCustomPrompt="1"/>
          </p:nvPr>
        </p:nvSpPr>
        <p:spPr>
          <a:xfrm>
            <a:off x="0" y="0"/>
            <a:ext cx="12191999" cy="6858000"/>
          </a:xfrm>
          <a:prstGeom prst="rect">
            <a:avLst/>
          </a:prstGeom>
          <a:noFill/>
        </p:spPr>
        <p:txBody>
          <a:bodyPr lIns="144000" tIns="72000" rIns="144000" anchor="t" anchorCtr="0">
            <a:noAutofit/>
          </a:bodyPr>
          <a:lstStyle>
            <a:lvl1pPr marL="0" indent="0" algn="l">
              <a:buNone/>
              <a:defRPr sz="1800">
                <a:solidFill>
                  <a:srgbClr val="F17E64"/>
                </a:solidFill>
                <a:latin typeface="+mj-lt"/>
              </a:defRPr>
            </a:lvl1pPr>
          </a:lstStyle>
          <a:p>
            <a:r>
              <a:rPr lang="en-GB">
                <a:effectLst/>
              </a:rPr>
              <a:t>Click on this space, then access the Coloplast tab to view and add an image from our </a:t>
            </a:r>
            <a:r>
              <a:rPr lang="en-GB" err="1">
                <a:effectLst/>
              </a:rPr>
              <a:t>Templafy</a:t>
            </a:r>
            <a:r>
              <a:rPr lang="en-GB">
                <a:effectLst/>
              </a:rPr>
              <a:t> library</a:t>
            </a:r>
            <a:endParaRPr lang="en-GB" noProof="0"/>
          </a:p>
        </p:txBody>
      </p:sp>
      <p:sp>
        <p:nvSpPr>
          <p:cNvPr id="22" name="Date_DateCustomB">
            <a:extLst>
              <a:ext uri="{FF2B5EF4-FFF2-40B4-BE49-F238E27FC236}">
                <a16:creationId xmlns:a16="http://schemas.microsoft.com/office/drawing/2014/main" id="{677A8389-4C7C-32E5-C778-63322AB87F59}"/>
              </a:ext>
            </a:extLst>
          </p:cNvPr>
          <p:cNvSpPr>
            <a:spLocks noGrp="1"/>
          </p:cNvSpPr>
          <p:nvPr>
            <p:ph type="dt" sz="half" idx="2"/>
          </p:nvPr>
        </p:nvSpPr>
        <p:spPr>
          <a:xfrm>
            <a:off x="728815" y="360000"/>
            <a:ext cx="2414434" cy="216107"/>
          </a:xfrm>
          <a:prstGeom prst="rect">
            <a:avLst/>
          </a:prstGeom>
        </p:spPr>
        <p:txBody>
          <a:bodyPr vert="horz" lIns="0" tIns="0" rIns="0" bIns="0" rtlCol="0" anchor="ctr">
            <a:noAutofit/>
          </a:bodyPr>
          <a:lstStyle>
            <a:lvl1pPr algn="l">
              <a:defRPr sz="1000">
                <a:solidFill>
                  <a:schemeClr val="tx1"/>
                </a:solidFill>
              </a:defRPr>
            </a:lvl1pPr>
          </a:lstStyle>
          <a:p>
            <a:r>
              <a:rPr lang="en-GB"/>
              <a:t>08.23.2022</a:t>
            </a:r>
          </a:p>
        </p:txBody>
      </p:sp>
      <p:sp>
        <p:nvSpPr>
          <p:cNvPr id="13" name="FLD_PresentationTitle">
            <a:extLst>
              <a:ext uri="{FF2B5EF4-FFF2-40B4-BE49-F238E27FC236}">
                <a16:creationId xmlns:a16="http://schemas.microsoft.com/office/drawing/2014/main" id="{328110DA-2C35-166D-895A-916003B87446}"/>
              </a:ext>
            </a:extLst>
          </p:cNvPr>
          <p:cNvSpPr>
            <a:spLocks noGrp="1"/>
          </p:cNvSpPr>
          <p:nvPr>
            <p:ph type="ctrTitle" hasCustomPrompt="1"/>
          </p:nvPr>
        </p:nvSpPr>
        <p:spPr bwMode="black">
          <a:xfrm>
            <a:off x="728815" y="1409701"/>
            <a:ext cx="5189385" cy="2269500"/>
          </a:xfrm>
          <a:prstGeom prst="rect">
            <a:avLst/>
          </a:prstGeom>
        </p:spPr>
        <p:txBody>
          <a:bodyPr anchor="b">
            <a:noAutofit/>
          </a:bodyPr>
          <a:lstStyle>
            <a:lvl1pPr algn="l">
              <a:lnSpc>
                <a:spcPct val="83000"/>
              </a:lnSpc>
              <a:defRPr sz="6000" b="0" i="0">
                <a:solidFill>
                  <a:schemeClr val="tx1"/>
                </a:solidFill>
                <a:latin typeface="+mj-lt"/>
              </a:defRPr>
            </a:lvl1pPr>
          </a:lstStyle>
          <a:p>
            <a:r>
              <a:rPr lang="en-GB">
                <a:effectLst/>
              </a:rPr>
              <a:t>This space is for your main headline</a:t>
            </a:r>
            <a:endParaRPr lang="en-GB"/>
          </a:p>
        </p:txBody>
      </p:sp>
      <p:sp>
        <p:nvSpPr>
          <p:cNvPr id="14" name="FLD_PresentationSubtitle">
            <a:extLst>
              <a:ext uri="{FF2B5EF4-FFF2-40B4-BE49-F238E27FC236}">
                <a16:creationId xmlns:a16="http://schemas.microsoft.com/office/drawing/2014/main" id="{6E328E63-EFD7-5B18-F7ED-F38F2A85C707}"/>
              </a:ext>
            </a:extLst>
          </p:cNvPr>
          <p:cNvSpPr>
            <a:spLocks noGrp="1"/>
          </p:cNvSpPr>
          <p:nvPr>
            <p:ph type="subTitle" idx="1" hasCustomPrompt="1"/>
          </p:nvPr>
        </p:nvSpPr>
        <p:spPr bwMode="black">
          <a:xfrm>
            <a:off x="728816" y="3842361"/>
            <a:ext cx="5185687" cy="756000"/>
          </a:xfrm>
          <a:prstGeom prst="rect">
            <a:avLst/>
          </a:prstGeom>
        </p:spPr>
        <p:txBody>
          <a:bodyPr>
            <a:noAutofit/>
          </a:bodyPr>
          <a:lstStyle>
            <a:lvl1pPr marL="0" indent="0" algn="l">
              <a:lnSpc>
                <a:spcPct val="100000"/>
              </a:lnSpc>
              <a:spcBef>
                <a:spcPts val="0"/>
              </a:spcBef>
              <a:buClr>
                <a:schemeClr val="accent1"/>
              </a:buClr>
              <a:buSzPct val="100000"/>
              <a:buFont typeface="Arial" panose="020B0604020202020204" pitchFamily="34" charset="0"/>
              <a:buNone/>
              <a:defRPr sz="2400" i="0">
                <a:solidFill>
                  <a:schemeClr val="tx1"/>
                </a:solidFill>
              </a:defRPr>
            </a:lvl1pPr>
            <a:lvl2pPr marL="0" indent="0" algn="l">
              <a:lnSpc>
                <a:spcPct val="100000"/>
              </a:lnSpc>
              <a:buFont typeface="Arial" panose="020B0604020202020204" pitchFamily="34" charset="0"/>
              <a:buNone/>
              <a:defRPr sz="2000" i="0">
                <a:solidFill>
                  <a:srgbClr val="404040"/>
                </a:solidFill>
              </a:defRPr>
            </a:lvl2pPr>
            <a:lvl3pPr marL="0" indent="0" algn="l">
              <a:buFont typeface="Arial" panose="020B0604020202020204" pitchFamily="34" charset="0"/>
              <a:buChar char="​"/>
              <a:defRPr sz="2000">
                <a:solidFill>
                  <a:schemeClr val="bg1"/>
                </a:solidFill>
              </a:defRPr>
            </a:lvl3pPr>
            <a:lvl4pPr marL="0" indent="0" algn="l">
              <a:buFont typeface="Arial" panose="020B0604020202020204" pitchFamily="34" charset="0"/>
              <a:buChar char="​"/>
              <a:defRPr sz="2000">
                <a:solidFill>
                  <a:schemeClr val="bg1"/>
                </a:solidFill>
              </a:defRPr>
            </a:lvl4pPr>
            <a:lvl5pPr marL="0" indent="0" algn="l">
              <a:buFont typeface="Arial" panose="020B0604020202020204" pitchFamily="34" charset="0"/>
              <a:buChar char="​"/>
              <a:defRPr sz="2000">
                <a:solidFill>
                  <a:schemeClr val="bg1"/>
                </a:solidFill>
              </a:defRPr>
            </a:lvl5pPr>
            <a:lvl6pPr marL="0" indent="0" algn="l">
              <a:buFont typeface="Arial" panose="020B0604020202020204" pitchFamily="34" charset="0"/>
              <a:buChar char="​"/>
              <a:defRPr sz="2000">
                <a:solidFill>
                  <a:schemeClr val="bg1"/>
                </a:solidFill>
              </a:defRPr>
            </a:lvl6pPr>
            <a:lvl7pPr marL="0" indent="0" algn="l">
              <a:buFont typeface="Arial" panose="020B0604020202020204" pitchFamily="34" charset="0"/>
              <a:buChar char="​"/>
              <a:defRPr sz="2000">
                <a:solidFill>
                  <a:schemeClr val="bg1"/>
                </a:solidFill>
              </a:defRPr>
            </a:lvl7pPr>
            <a:lvl8pPr marL="0" indent="0" algn="l">
              <a:buFont typeface="Arial" panose="020B0604020202020204" pitchFamily="34" charset="0"/>
              <a:buChar char="​"/>
              <a:defRPr sz="2000">
                <a:solidFill>
                  <a:schemeClr val="bg1"/>
                </a:solidFill>
              </a:defRPr>
            </a:lvl8pPr>
            <a:lvl9pPr marL="0" indent="0" algn="l">
              <a:buFont typeface="Arial" panose="020B0604020202020204" pitchFamily="34" charset="0"/>
              <a:buChar char="​"/>
              <a:defRPr sz="2000">
                <a:solidFill>
                  <a:schemeClr val="bg1"/>
                </a:solidFill>
              </a:defRPr>
            </a:lvl9pPr>
          </a:lstStyle>
          <a:p>
            <a:r>
              <a:rPr lang="en-GB">
                <a:effectLst/>
              </a:rPr>
              <a:t>This space is for a descriptor</a:t>
            </a:r>
          </a:p>
        </p:txBody>
      </p:sp>
      <p:sp>
        <p:nvSpPr>
          <p:cNvPr id="11" name="Text Placeholder 10">
            <a:extLst>
              <a:ext uri="{FF2B5EF4-FFF2-40B4-BE49-F238E27FC236}">
                <a16:creationId xmlns:a16="http://schemas.microsoft.com/office/drawing/2014/main" id="{72FF4A6F-296F-3B4B-3549-F75C81D38112}"/>
              </a:ext>
            </a:extLst>
          </p:cNvPr>
          <p:cNvSpPr>
            <a:spLocks noGrp="1"/>
          </p:cNvSpPr>
          <p:nvPr>
            <p:ph type="body" sz="quarter" idx="29"/>
          </p:nvPr>
        </p:nvSpPr>
        <p:spPr>
          <a:xfrm rot="16200000">
            <a:off x="10690126" y="4867483"/>
            <a:ext cx="671371" cy="2332382"/>
          </a:xfrm>
          <a:prstGeom prst="round2SameRect">
            <a:avLst>
              <a:gd name="adj1" fmla="val 5883"/>
              <a:gd name="adj2" fmla="val 0"/>
            </a:avLst>
          </a:prstGeom>
          <a:solidFill>
            <a:srgbClr val="00A2BA"/>
          </a:solidFill>
          <a:ln>
            <a:noFill/>
          </a:ln>
        </p:spPr>
        <p:txBody>
          <a:bodyPr>
            <a:noAutofit/>
          </a:bodyPr>
          <a:lstStyle>
            <a:lvl1pPr>
              <a:defRPr sz="100">
                <a:solidFill>
                  <a:schemeClr val="accent1"/>
                </a:solidFill>
              </a:defRPr>
            </a:lvl1pPr>
          </a:lstStyle>
          <a:p>
            <a:pPr lvl="0"/>
            <a:r>
              <a:rPr lang="en-GB"/>
              <a:t>Click to edit Master text styles</a:t>
            </a:r>
          </a:p>
        </p:txBody>
      </p:sp>
      <p:sp>
        <p:nvSpPr>
          <p:cNvPr id="15" name="Footer Placeholder 3">
            <a:extLst>
              <a:ext uri="{FF2B5EF4-FFF2-40B4-BE49-F238E27FC236}">
                <a16:creationId xmlns:a16="http://schemas.microsoft.com/office/drawing/2014/main" id="{04DF0045-22E2-ACD1-0892-B775C352445E}"/>
              </a:ext>
            </a:extLst>
          </p:cNvPr>
          <p:cNvSpPr>
            <a:spLocks noGrp="1"/>
          </p:cNvSpPr>
          <p:nvPr>
            <p:ph type="ftr" sz="quarter" idx="30"/>
          </p:nvPr>
        </p:nvSpPr>
        <p:spPr>
          <a:xfrm>
            <a:off x="0" y="6858000"/>
            <a:ext cx="0" cy="0"/>
          </a:xfrm>
        </p:spPr>
        <p:txBody>
          <a:bodyPr/>
          <a:lstStyle>
            <a:lvl1pPr>
              <a:defRPr sz="700">
                <a:noFill/>
              </a:defRPr>
            </a:lvl1pPr>
          </a:lstStyle>
          <a:p>
            <a:endParaRPr lang="en-GB"/>
          </a:p>
        </p:txBody>
      </p:sp>
      <p:sp>
        <p:nvSpPr>
          <p:cNvPr id="16" name="Slide Number Placeholder 4">
            <a:extLst>
              <a:ext uri="{FF2B5EF4-FFF2-40B4-BE49-F238E27FC236}">
                <a16:creationId xmlns:a16="http://schemas.microsoft.com/office/drawing/2014/main" id="{A3786ED4-48FF-55B0-2032-9A432EB9BD68}"/>
              </a:ext>
            </a:extLst>
          </p:cNvPr>
          <p:cNvSpPr>
            <a:spLocks noGrp="1"/>
          </p:cNvSpPr>
          <p:nvPr>
            <p:ph type="sldNum" sz="quarter" idx="31"/>
          </p:nvPr>
        </p:nvSpPr>
        <p:spPr>
          <a:xfrm>
            <a:off x="0" y="6858000"/>
            <a:ext cx="0" cy="0"/>
          </a:xfrm>
        </p:spPr>
        <p:txBody>
          <a:bodyPr/>
          <a:lstStyle>
            <a:lvl1pPr>
              <a:defRPr sz="700">
                <a:noFill/>
              </a:defRPr>
            </a:lvl1pPr>
          </a:lstStyle>
          <a:p>
            <a:fld id="{BE459162-0D30-784D-9ED6-FB04668B2BB3}" type="slidenum">
              <a:rPr lang="en-GB" smtClean="0"/>
              <a:pPr/>
              <a:t>‹#›</a:t>
            </a:fld>
            <a:endParaRPr lang="en-GB"/>
          </a:p>
        </p:txBody>
      </p:sp>
      <p:sp>
        <p:nvSpPr>
          <p:cNvPr id="10" name="Text Placeholder Logo">
            <a:extLst>
              <a:ext uri="{FF2B5EF4-FFF2-40B4-BE49-F238E27FC236}">
                <a16:creationId xmlns:a16="http://schemas.microsoft.com/office/drawing/2014/main" id="{FFDA0AFC-03DD-1339-3F4A-A142DEF2DC39}"/>
              </a:ext>
            </a:extLst>
          </p:cNvPr>
          <p:cNvSpPr>
            <a:spLocks noGrp="1"/>
          </p:cNvSpPr>
          <p:nvPr>
            <p:ph type="body" sz="quarter" idx="32" hasCustomPrompt="1"/>
          </p:nvPr>
        </p:nvSpPr>
        <p:spPr>
          <a:xfrm>
            <a:off x="10077055" y="5867287"/>
            <a:ext cx="1476000" cy="332771"/>
          </a:xfrm>
          <a:prstGeom prst="rect">
            <a:avLst/>
          </a:prstGeom>
          <a:blipFill>
            <a:blip r:embed="rId2"/>
            <a:stretch>
              <a:fillRect/>
            </a:stretch>
          </a:blipFill>
        </p:spPr>
        <p:txBody>
          <a:bodyPr>
            <a:noAutofit/>
          </a:bodyPr>
          <a:lstStyle>
            <a:lvl1pPr>
              <a:defRPr sz="100">
                <a:noFill/>
              </a:defRPr>
            </a:lvl1pPr>
          </a:lstStyle>
          <a:p>
            <a:pPr lvl="0"/>
            <a:r>
              <a:rPr lang="en-GB"/>
              <a:t>.</a:t>
            </a:r>
          </a:p>
        </p:txBody>
      </p:sp>
    </p:spTree>
    <p:extLst>
      <p:ext uri="{BB962C8B-B14F-4D97-AF65-F5344CB8AC3E}">
        <p14:creationId xmlns:p14="http://schemas.microsoft.com/office/powerpoint/2010/main" val="4894999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pos="3728">
          <p15:clr>
            <a:srgbClr val="FBAE40"/>
          </p15:clr>
        </p15:guide>
        <p15:guide id="4" pos="395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hort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00F7-61FA-21BB-DFAF-644578FE04D1}"/>
              </a:ext>
            </a:extLst>
          </p:cNvPr>
          <p:cNvSpPr>
            <a:spLocks noGrp="1"/>
          </p:cNvSpPr>
          <p:nvPr>
            <p:ph type="title" hasCustomPrompt="1"/>
          </p:nvPr>
        </p:nvSpPr>
        <p:spPr/>
        <p:txBody>
          <a:bodyPr/>
          <a:lstStyle/>
          <a:p>
            <a:r>
              <a:rPr lang="en-GB"/>
              <a:t>This space is for your agenda title</a:t>
            </a:r>
          </a:p>
        </p:txBody>
      </p:sp>
      <p:sp>
        <p:nvSpPr>
          <p:cNvPr id="28" name="Text Placeholder 2">
            <a:extLst>
              <a:ext uri="{FF2B5EF4-FFF2-40B4-BE49-F238E27FC236}">
                <a16:creationId xmlns:a16="http://schemas.microsoft.com/office/drawing/2014/main" id="{88135F81-4DD4-6A96-D45A-CD7EFBA345FF}"/>
              </a:ext>
            </a:extLst>
          </p:cNvPr>
          <p:cNvSpPr>
            <a:spLocks noGrp="1"/>
          </p:cNvSpPr>
          <p:nvPr>
            <p:ph type="body" sz="quarter" idx="49" hasCustomPrompt="1"/>
          </p:nvPr>
        </p:nvSpPr>
        <p:spPr>
          <a:xfrm>
            <a:off x="727200" y="1636396"/>
            <a:ext cx="500800" cy="398773"/>
          </a:xfrm>
          <a:prstGeom prst="rect">
            <a:avLst/>
          </a:prstGeom>
        </p:spPr>
        <p:txBody>
          <a:bodyPr lIns="0" tIns="0" rIns="0" bIns="0">
            <a:noAutofit/>
          </a:bodyPr>
          <a:lstStyle>
            <a:lvl1pPr marL="0" indent="0" algn="l" fontAlgn="t">
              <a:buNone/>
              <a:defRPr sz="2000" b="0" i="0">
                <a:solidFill>
                  <a:schemeClr val="accent1"/>
                </a:solidFill>
                <a:latin typeface="+mj-lt"/>
              </a:defRPr>
            </a:lvl1pPr>
          </a:lstStyle>
          <a:p>
            <a:pPr lvl="0"/>
            <a:r>
              <a:rPr lang="en-GB"/>
              <a:t>01.</a:t>
            </a:r>
          </a:p>
        </p:txBody>
      </p:sp>
      <p:sp>
        <p:nvSpPr>
          <p:cNvPr id="29" name="Text Placeholder 2">
            <a:extLst>
              <a:ext uri="{FF2B5EF4-FFF2-40B4-BE49-F238E27FC236}">
                <a16:creationId xmlns:a16="http://schemas.microsoft.com/office/drawing/2014/main" id="{9CFC0EC9-2BE0-0F9D-FE22-E4F92E1D12E2}"/>
              </a:ext>
            </a:extLst>
          </p:cNvPr>
          <p:cNvSpPr>
            <a:spLocks noGrp="1"/>
          </p:cNvSpPr>
          <p:nvPr>
            <p:ph type="body" sz="quarter" idx="50" hasCustomPrompt="1"/>
          </p:nvPr>
        </p:nvSpPr>
        <p:spPr>
          <a:xfrm>
            <a:off x="1465832" y="1636395"/>
            <a:ext cx="5925567" cy="398773"/>
          </a:xfrm>
          <a:prstGeom prst="rect">
            <a:avLst/>
          </a:prstGeom>
        </p:spPr>
        <p:txBody>
          <a:bodyPr wrap="square" lIns="0" tIns="0" rIns="0" bIns="0">
            <a:noAutofit/>
          </a:bodyPr>
          <a:lstStyle>
            <a:lvl1pPr marL="0" indent="0" algn="l" fontAlgn="t">
              <a:spcBef>
                <a:spcPts val="0"/>
              </a:spcBef>
              <a:buNone/>
              <a:defRPr lang="en-GB" sz="2000" b="0" i="0" smtClean="0">
                <a:solidFill>
                  <a:schemeClr val="tx1"/>
                </a:solidFill>
                <a:effectLst/>
                <a:latin typeface="+mn-lt"/>
              </a:defRPr>
            </a:lvl1pPr>
          </a:lstStyle>
          <a:p>
            <a:pPr lvl="0"/>
            <a:r>
              <a:rPr lang="en-GB"/>
              <a:t>Add an agenda point and number</a:t>
            </a:r>
          </a:p>
        </p:txBody>
      </p:sp>
      <p:sp>
        <p:nvSpPr>
          <p:cNvPr id="30" name="Text Placeholder 2">
            <a:extLst>
              <a:ext uri="{FF2B5EF4-FFF2-40B4-BE49-F238E27FC236}">
                <a16:creationId xmlns:a16="http://schemas.microsoft.com/office/drawing/2014/main" id="{53CADC62-D7F1-DD90-CCFF-6D25CDCEB8AF}"/>
              </a:ext>
            </a:extLst>
          </p:cNvPr>
          <p:cNvSpPr>
            <a:spLocks noGrp="1"/>
          </p:cNvSpPr>
          <p:nvPr>
            <p:ph type="body" sz="quarter" idx="51" hasCustomPrompt="1"/>
          </p:nvPr>
        </p:nvSpPr>
        <p:spPr>
          <a:xfrm>
            <a:off x="727200" y="2432453"/>
            <a:ext cx="500800" cy="398773"/>
          </a:xfrm>
          <a:prstGeom prst="rect">
            <a:avLst/>
          </a:prstGeom>
        </p:spPr>
        <p:txBody>
          <a:bodyPr lIns="0" tIns="0" rIns="0" bIns="0">
            <a:noAutofit/>
          </a:bodyPr>
          <a:lstStyle>
            <a:lvl1pPr marL="0" indent="0" algn="l" fontAlgn="t">
              <a:buNone/>
              <a:defRPr sz="2000" b="0" i="0">
                <a:solidFill>
                  <a:schemeClr val="accent1"/>
                </a:solidFill>
                <a:latin typeface="+mj-lt"/>
              </a:defRPr>
            </a:lvl1pPr>
          </a:lstStyle>
          <a:p>
            <a:pPr lvl="0"/>
            <a:r>
              <a:rPr lang="en-GB"/>
              <a:t>01.</a:t>
            </a:r>
          </a:p>
        </p:txBody>
      </p:sp>
      <p:sp>
        <p:nvSpPr>
          <p:cNvPr id="31" name="Text Placeholder 2">
            <a:extLst>
              <a:ext uri="{FF2B5EF4-FFF2-40B4-BE49-F238E27FC236}">
                <a16:creationId xmlns:a16="http://schemas.microsoft.com/office/drawing/2014/main" id="{E432A257-67FB-CDCD-99D7-4501B7F4F7FB}"/>
              </a:ext>
            </a:extLst>
          </p:cNvPr>
          <p:cNvSpPr>
            <a:spLocks noGrp="1"/>
          </p:cNvSpPr>
          <p:nvPr>
            <p:ph type="body" sz="quarter" idx="53" hasCustomPrompt="1"/>
          </p:nvPr>
        </p:nvSpPr>
        <p:spPr>
          <a:xfrm>
            <a:off x="1465832" y="2432452"/>
            <a:ext cx="5925567" cy="398773"/>
          </a:xfrm>
          <a:prstGeom prst="rect">
            <a:avLst/>
          </a:prstGeom>
        </p:spPr>
        <p:txBody>
          <a:bodyPr lIns="0" tIns="0" rIns="0" bIns="0">
            <a:noAutofit/>
          </a:bodyPr>
          <a:lstStyle>
            <a:lvl1pPr marL="0" indent="0" algn="l" fontAlgn="t">
              <a:spcBef>
                <a:spcPts val="0"/>
              </a:spcBef>
              <a:buNone/>
              <a:defRPr sz="2000">
                <a:solidFill>
                  <a:schemeClr val="tx1"/>
                </a:solidFill>
              </a:defRPr>
            </a:lvl1pPr>
          </a:lstStyle>
          <a:p>
            <a:pPr lvl="0"/>
            <a:r>
              <a:rPr lang="en-GB"/>
              <a:t>Add an agenda point and number</a:t>
            </a:r>
          </a:p>
        </p:txBody>
      </p:sp>
      <p:sp>
        <p:nvSpPr>
          <p:cNvPr id="35" name="Text Placeholder 2">
            <a:extLst>
              <a:ext uri="{FF2B5EF4-FFF2-40B4-BE49-F238E27FC236}">
                <a16:creationId xmlns:a16="http://schemas.microsoft.com/office/drawing/2014/main" id="{DA97D257-A05C-8D84-7FE5-3E4D2809978A}"/>
              </a:ext>
            </a:extLst>
          </p:cNvPr>
          <p:cNvSpPr>
            <a:spLocks noGrp="1"/>
          </p:cNvSpPr>
          <p:nvPr>
            <p:ph type="body" sz="quarter" idx="60" hasCustomPrompt="1"/>
          </p:nvPr>
        </p:nvSpPr>
        <p:spPr>
          <a:xfrm>
            <a:off x="727200" y="4032615"/>
            <a:ext cx="500800" cy="398773"/>
          </a:xfrm>
          <a:prstGeom prst="rect">
            <a:avLst/>
          </a:prstGeom>
        </p:spPr>
        <p:txBody>
          <a:bodyPr lIns="0" tIns="0" rIns="0" bIns="0">
            <a:noAutofit/>
          </a:bodyPr>
          <a:lstStyle>
            <a:lvl1pPr marL="0" indent="0" algn="l" fontAlgn="t">
              <a:buNone/>
              <a:defRPr sz="2000" b="0" i="0">
                <a:solidFill>
                  <a:schemeClr val="accent1"/>
                </a:solidFill>
                <a:latin typeface="+mj-lt"/>
              </a:defRPr>
            </a:lvl1pPr>
          </a:lstStyle>
          <a:p>
            <a:pPr lvl="0"/>
            <a:r>
              <a:rPr lang="en-GB"/>
              <a:t>01.</a:t>
            </a:r>
          </a:p>
        </p:txBody>
      </p:sp>
      <p:sp>
        <p:nvSpPr>
          <p:cNvPr id="39" name="Text Placeholder 2">
            <a:extLst>
              <a:ext uri="{FF2B5EF4-FFF2-40B4-BE49-F238E27FC236}">
                <a16:creationId xmlns:a16="http://schemas.microsoft.com/office/drawing/2014/main" id="{A2229F42-484D-1442-5E69-3DCB752084F8}"/>
              </a:ext>
            </a:extLst>
          </p:cNvPr>
          <p:cNvSpPr>
            <a:spLocks noGrp="1"/>
          </p:cNvSpPr>
          <p:nvPr>
            <p:ph type="body" sz="quarter" idx="62" hasCustomPrompt="1"/>
          </p:nvPr>
        </p:nvSpPr>
        <p:spPr>
          <a:xfrm>
            <a:off x="1465832" y="4032614"/>
            <a:ext cx="5925567" cy="398773"/>
          </a:xfrm>
          <a:prstGeom prst="rect">
            <a:avLst/>
          </a:prstGeom>
        </p:spPr>
        <p:txBody>
          <a:bodyPr lIns="0" tIns="0" rIns="0" bIns="0">
            <a:noAutofit/>
          </a:bodyPr>
          <a:lstStyle>
            <a:lvl1pPr marL="0" indent="0" algn="l" fontAlgn="t">
              <a:spcBef>
                <a:spcPts val="0"/>
              </a:spcBef>
              <a:buNone/>
              <a:defRPr sz="2000">
                <a:solidFill>
                  <a:schemeClr val="tx1"/>
                </a:solidFill>
              </a:defRPr>
            </a:lvl1pPr>
          </a:lstStyle>
          <a:p>
            <a:pPr lvl="0"/>
            <a:r>
              <a:rPr lang="en-GB"/>
              <a:t>Add an agenda point and number</a:t>
            </a:r>
          </a:p>
        </p:txBody>
      </p:sp>
      <p:sp>
        <p:nvSpPr>
          <p:cNvPr id="40" name="Text Placeholder 2">
            <a:extLst>
              <a:ext uri="{FF2B5EF4-FFF2-40B4-BE49-F238E27FC236}">
                <a16:creationId xmlns:a16="http://schemas.microsoft.com/office/drawing/2014/main" id="{57DF709E-0BA3-9B98-6BF9-F4EC3EDC89DE}"/>
              </a:ext>
            </a:extLst>
          </p:cNvPr>
          <p:cNvSpPr>
            <a:spLocks noGrp="1"/>
          </p:cNvSpPr>
          <p:nvPr>
            <p:ph type="body" sz="quarter" idx="64" hasCustomPrompt="1"/>
          </p:nvPr>
        </p:nvSpPr>
        <p:spPr>
          <a:xfrm>
            <a:off x="727200" y="3232534"/>
            <a:ext cx="500800" cy="398773"/>
          </a:xfrm>
          <a:prstGeom prst="rect">
            <a:avLst/>
          </a:prstGeom>
        </p:spPr>
        <p:txBody>
          <a:bodyPr lIns="0" tIns="0" rIns="0" bIns="0">
            <a:noAutofit/>
          </a:bodyPr>
          <a:lstStyle>
            <a:lvl1pPr marL="0" indent="0" algn="l" fontAlgn="t">
              <a:buNone/>
              <a:defRPr sz="2000" b="0" i="0">
                <a:solidFill>
                  <a:schemeClr val="accent1"/>
                </a:solidFill>
                <a:latin typeface="+mj-lt"/>
              </a:defRPr>
            </a:lvl1pPr>
          </a:lstStyle>
          <a:p>
            <a:pPr lvl="0"/>
            <a:r>
              <a:rPr lang="en-GB"/>
              <a:t>01.</a:t>
            </a:r>
          </a:p>
        </p:txBody>
      </p:sp>
      <p:sp>
        <p:nvSpPr>
          <p:cNvPr id="41" name="Text Placeholder 2">
            <a:extLst>
              <a:ext uri="{FF2B5EF4-FFF2-40B4-BE49-F238E27FC236}">
                <a16:creationId xmlns:a16="http://schemas.microsoft.com/office/drawing/2014/main" id="{C8C83C65-4E50-A92F-F7A1-A752CCBA5B81}"/>
              </a:ext>
            </a:extLst>
          </p:cNvPr>
          <p:cNvSpPr>
            <a:spLocks noGrp="1"/>
          </p:cNvSpPr>
          <p:nvPr>
            <p:ph type="body" sz="quarter" idx="66" hasCustomPrompt="1"/>
          </p:nvPr>
        </p:nvSpPr>
        <p:spPr>
          <a:xfrm>
            <a:off x="1465832" y="3232533"/>
            <a:ext cx="5925567" cy="398773"/>
          </a:xfrm>
          <a:prstGeom prst="rect">
            <a:avLst/>
          </a:prstGeom>
        </p:spPr>
        <p:txBody>
          <a:bodyPr lIns="0" tIns="0" rIns="0" bIns="0">
            <a:noAutofit/>
          </a:bodyPr>
          <a:lstStyle>
            <a:lvl1pPr marL="0" indent="0" algn="l" fontAlgn="t">
              <a:spcBef>
                <a:spcPts val="0"/>
              </a:spcBef>
              <a:buNone/>
              <a:defRPr sz="2000">
                <a:solidFill>
                  <a:schemeClr val="tx1"/>
                </a:solidFill>
              </a:defRPr>
            </a:lvl1pPr>
          </a:lstStyle>
          <a:p>
            <a:pPr lvl="0"/>
            <a:r>
              <a:rPr lang="en-GB"/>
              <a:t>Add an agenda point and number</a:t>
            </a:r>
          </a:p>
        </p:txBody>
      </p:sp>
      <p:sp>
        <p:nvSpPr>
          <p:cNvPr id="42" name="Text Placeholder 2">
            <a:extLst>
              <a:ext uri="{FF2B5EF4-FFF2-40B4-BE49-F238E27FC236}">
                <a16:creationId xmlns:a16="http://schemas.microsoft.com/office/drawing/2014/main" id="{20ED8930-A9A8-21C0-DF79-D74DAE3EC17F}"/>
              </a:ext>
            </a:extLst>
          </p:cNvPr>
          <p:cNvSpPr>
            <a:spLocks noGrp="1"/>
          </p:cNvSpPr>
          <p:nvPr>
            <p:ph type="body" sz="quarter" idx="67" hasCustomPrompt="1"/>
          </p:nvPr>
        </p:nvSpPr>
        <p:spPr>
          <a:xfrm>
            <a:off x="727200" y="4830446"/>
            <a:ext cx="500800" cy="398773"/>
          </a:xfrm>
          <a:prstGeom prst="rect">
            <a:avLst/>
          </a:prstGeom>
        </p:spPr>
        <p:txBody>
          <a:bodyPr lIns="0" tIns="0" rIns="0" bIns="0">
            <a:noAutofit/>
          </a:bodyPr>
          <a:lstStyle>
            <a:lvl1pPr marL="0" indent="0" algn="l" fontAlgn="t">
              <a:buNone/>
              <a:defRPr sz="2000" b="0" i="0">
                <a:solidFill>
                  <a:schemeClr val="accent1"/>
                </a:solidFill>
                <a:latin typeface="+mj-lt"/>
              </a:defRPr>
            </a:lvl1pPr>
          </a:lstStyle>
          <a:p>
            <a:pPr lvl="0"/>
            <a:r>
              <a:rPr lang="en-GB"/>
              <a:t>01.</a:t>
            </a:r>
          </a:p>
        </p:txBody>
      </p:sp>
      <p:sp>
        <p:nvSpPr>
          <p:cNvPr id="43" name="Text Placeholder 2">
            <a:extLst>
              <a:ext uri="{FF2B5EF4-FFF2-40B4-BE49-F238E27FC236}">
                <a16:creationId xmlns:a16="http://schemas.microsoft.com/office/drawing/2014/main" id="{E7B7BFCB-126B-3A65-62C2-6AFDCF8ECC24}"/>
              </a:ext>
            </a:extLst>
          </p:cNvPr>
          <p:cNvSpPr>
            <a:spLocks noGrp="1"/>
          </p:cNvSpPr>
          <p:nvPr>
            <p:ph type="body" sz="quarter" idx="69" hasCustomPrompt="1"/>
          </p:nvPr>
        </p:nvSpPr>
        <p:spPr>
          <a:xfrm>
            <a:off x="1465832" y="4830445"/>
            <a:ext cx="5925567" cy="398773"/>
          </a:xfrm>
          <a:prstGeom prst="rect">
            <a:avLst/>
          </a:prstGeom>
        </p:spPr>
        <p:txBody>
          <a:bodyPr lIns="0" tIns="0" rIns="0" bIns="0">
            <a:noAutofit/>
          </a:bodyPr>
          <a:lstStyle>
            <a:lvl1pPr marL="0" indent="0" algn="l" fontAlgn="t">
              <a:spcBef>
                <a:spcPts val="0"/>
              </a:spcBef>
              <a:buNone/>
              <a:defRPr sz="2000">
                <a:solidFill>
                  <a:schemeClr val="tx1"/>
                </a:solidFill>
              </a:defRPr>
            </a:lvl1pPr>
          </a:lstStyle>
          <a:p>
            <a:pPr lvl="0"/>
            <a:r>
              <a:rPr lang="en-GB"/>
              <a:t>Add an agenda point and number</a:t>
            </a:r>
          </a:p>
        </p:txBody>
      </p:sp>
      <p:sp>
        <p:nvSpPr>
          <p:cNvPr id="3" name="Date_DateCustomB">
            <a:extLst>
              <a:ext uri="{FF2B5EF4-FFF2-40B4-BE49-F238E27FC236}">
                <a16:creationId xmlns:a16="http://schemas.microsoft.com/office/drawing/2014/main" id="{19DB1FBC-5220-41C3-FA9C-B3E86CFCB08F}"/>
              </a:ext>
            </a:extLst>
          </p:cNvPr>
          <p:cNvSpPr>
            <a:spLocks noGrp="1"/>
          </p:cNvSpPr>
          <p:nvPr>
            <p:ph type="dt" sz="half" idx="70"/>
          </p:nvPr>
        </p:nvSpPr>
        <p:spPr/>
        <p:txBody>
          <a:bodyPr/>
          <a:lstStyle/>
          <a:p>
            <a:r>
              <a:rPr lang="en-GB"/>
              <a:t>08.23.2022</a:t>
            </a:r>
          </a:p>
        </p:txBody>
      </p:sp>
      <p:sp>
        <p:nvSpPr>
          <p:cNvPr id="4" name="FLD_PresentationTitle">
            <a:extLst>
              <a:ext uri="{FF2B5EF4-FFF2-40B4-BE49-F238E27FC236}">
                <a16:creationId xmlns:a16="http://schemas.microsoft.com/office/drawing/2014/main" id="{C9BB96F8-F7F6-5695-29AC-D96706B202ED}"/>
              </a:ext>
            </a:extLst>
          </p:cNvPr>
          <p:cNvSpPr>
            <a:spLocks noGrp="1"/>
          </p:cNvSpPr>
          <p:nvPr>
            <p:ph type="ftr" sz="quarter" idx="71"/>
          </p:nvPr>
        </p:nvSpPr>
        <p:spPr/>
        <p:txBody>
          <a:bodyPr/>
          <a:lstStyle/>
          <a:p>
            <a:endParaRPr lang="en-GB"/>
          </a:p>
        </p:txBody>
      </p:sp>
      <p:sp>
        <p:nvSpPr>
          <p:cNvPr id="5" name="Slide Number Placeholder 4">
            <a:extLst>
              <a:ext uri="{FF2B5EF4-FFF2-40B4-BE49-F238E27FC236}">
                <a16:creationId xmlns:a16="http://schemas.microsoft.com/office/drawing/2014/main" id="{13745DC8-75F2-79AA-FCDA-E69F600D2531}"/>
              </a:ext>
            </a:extLst>
          </p:cNvPr>
          <p:cNvSpPr>
            <a:spLocks noGrp="1"/>
          </p:cNvSpPr>
          <p:nvPr>
            <p:ph type="sldNum" sz="quarter" idx="72"/>
          </p:nvPr>
        </p:nvSpPr>
        <p:spPr/>
        <p:txBody>
          <a:bodyPr/>
          <a:lstStyle/>
          <a:p>
            <a:fld id="{BE459162-0D30-784D-9ED6-FB04668B2BB3}" type="slidenum">
              <a:rPr lang="en-GB" smtClean="0"/>
              <a:pPr/>
              <a:t>‹#›</a:t>
            </a:fld>
            <a:endParaRPr lang="en-GB"/>
          </a:p>
        </p:txBody>
      </p:sp>
    </p:spTree>
    <p:extLst>
      <p:ext uri="{BB962C8B-B14F-4D97-AF65-F5344CB8AC3E}">
        <p14:creationId xmlns:p14="http://schemas.microsoft.com/office/powerpoint/2010/main" val="1793136057"/>
      </p:ext>
    </p:extLst>
  </p:cSld>
  <p:clrMapOvr>
    <a:masterClrMapping/>
  </p:clrMapOvr>
  <p:extLst>
    <p:ext uri="{DCECCB84-F9BA-43D5-87BE-67443E8EF086}">
      <p15:sldGuideLst xmlns:p15="http://schemas.microsoft.com/office/powerpoint/2012/main">
        <p15:guide id="1" pos="465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ng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A716D-E457-66ED-986A-02110F10912E}"/>
              </a:ext>
            </a:extLst>
          </p:cNvPr>
          <p:cNvSpPr>
            <a:spLocks noGrp="1"/>
          </p:cNvSpPr>
          <p:nvPr>
            <p:ph type="title" hasCustomPrompt="1"/>
          </p:nvPr>
        </p:nvSpPr>
        <p:spPr/>
        <p:txBody>
          <a:bodyPr/>
          <a:lstStyle/>
          <a:p>
            <a:r>
              <a:rPr lang="en-GB"/>
              <a:t>This space is for your agenda title</a:t>
            </a:r>
          </a:p>
        </p:txBody>
      </p:sp>
      <p:sp>
        <p:nvSpPr>
          <p:cNvPr id="39" name="Text Placeholder 2">
            <a:extLst>
              <a:ext uri="{FF2B5EF4-FFF2-40B4-BE49-F238E27FC236}">
                <a16:creationId xmlns:a16="http://schemas.microsoft.com/office/drawing/2014/main" id="{59206743-73B5-9518-0323-587E10481D43}"/>
              </a:ext>
            </a:extLst>
          </p:cNvPr>
          <p:cNvSpPr>
            <a:spLocks noGrp="1"/>
          </p:cNvSpPr>
          <p:nvPr>
            <p:ph type="body" sz="quarter" idx="49" hasCustomPrompt="1"/>
          </p:nvPr>
        </p:nvSpPr>
        <p:spPr>
          <a:xfrm>
            <a:off x="727200" y="1636396"/>
            <a:ext cx="500800" cy="398773"/>
          </a:xfrm>
          <a:prstGeom prst="rect">
            <a:avLst/>
          </a:prstGeom>
        </p:spPr>
        <p:txBody>
          <a:bodyPr lIns="0" tIns="0" rIns="0" bIns="0">
            <a:noAutofit/>
          </a:bodyPr>
          <a:lstStyle>
            <a:lvl1pPr marL="0" indent="0" algn="l" fontAlgn="t">
              <a:spcBef>
                <a:spcPts val="0"/>
              </a:spcBef>
              <a:buNone/>
              <a:defRPr sz="2000" b="0" i="0">
                <a:solidFill>
                  <a:schemeClr val="accent1"/>
                </a:solidFill>
                <a:latin typeface="+mj-lt"/>
              </a:defRPr>
            </a:lvl1pPr>
          </a:lstStyle>
          <a:p>
            <a:pPr lvl="0"/>
            <a:r>
              <a:rPr lang="en-GB"/>
              <a:t>01.</a:t>
            </a:r>
          </a:p>
        </p:txBody>
      </p:sp>
      <p:sp>
        <p:nvSpPr>
          <p:cNvPr id="60" name="Text Placeholder 2">
            <a:extLst>
              <a:ext uri="{FF2B5EF4-FFF2-40B4-BE49-F238E27FC236}">
                <a16:creationId xmlns:a16="http://schemas.microsoft.com/office/drawing/2014/main" id="{71A95BBC-A67F-39EF-219E-EECF09732A26}"/>
              </a:ext>
            </a:extLst>
          </p:cNvPr>
          <p:cNvSpPr>
            <a:spLocks noGrp="1"/>
          </p:cNvSpPr>
          <p:nvPr>
            <p:ph type="body" sz="quarter" idx="50" hasCustomPrompt="1"/>
          </p:nvPr>
        </p:nvSpPr>
        <p:spPr>
          <a:xfrm>
            <a:off x="1465832" y="1636395"/>
            <a:ext cx="4456259" cy="398773"/>
          </a:xfrm>
          <a:prstGeom prst="rect">
            <a:avLst/>
          </a:prstGeom>
        </p:spPr>
        <p:txBody>
          <a:bodyPr wrap="square" lIns="0" tIns="0" rIns="0" bIns="0">
            <a:noAutofit/>
          </a:bodyPr>
          <a:lstStyle>
            <a:lvl1pPr marL="0" indent="0" algn="l" fontAlgn="t">
              <a:spcBef>
                <a:spcPts val="0"/>
              </a:spcBef>
              <a:buNone/>
              <a:defRPr lang="en-GB" sz="2000" b="0" i="0" smtClean="0">
                <a:solidFill>
                  <a:schemeClr val="tx1"/>
                </a:solidFill>
                <a:effectLst/>
                <a:latin typeface="+mn-lt"/>
              </a:defRPr>
            </a:lvl1pPr>
          </a:lstStyle>
          <a:p>
            <a:pPr lvl="0"/>
            <a:r>
              <a:rPr lang="en-GB"/>
              <a:t>Add an agenda point and number</a:t>
            </a:r>
          </a:p>
        </p:txBody>
      </p:sp>
      <p:sp>
        <p:nvSpPr>
          <p:cNvPr id="61" name="Text Placeholder 2">
            <a:extLst>
              <a:ext uri="{FF2B5EF4-FFF2-40B4-BE49-F238E27FC236}">
                <a16:creationId xmlns:a16="http://schemas.microsoft.com/office/drawing/2014/main" id="{B10A8390-1F73-7DD1-AEEA-91D3353F4B1E}"/>
              </a:ext>
            </a:extLst>
          </p:cNvPr>
          <p:cNvSpPr>
            <a:spLocks noGrp="1"/>
          </p:cNvSpPr>
          <p:nvPr>
            <p:ph type="body" sz="quarter" idx="51" hasCustomPrompt="1"/>
          </p:nvPr>
        </p:nvSpPr>
        <p:spPr>
          <a:xfrm>
            <a:off x="727200" y="2432453"/>
            <a:ext cx="500800" cy="398773"/>
          </a:xfrm>
          <a:prstGeom prst="rect">
            <a:avLst/>
          </a:prstGeom>
        </p:spPr>
        <p:txBody>
          <a:bodyPr lIns="0" tIns="0" rIns="0" bIns="0">
            <a:noAutofit/>
          </a:bodyPr>
          <a:lstStyle>
            <a:lvl1pPr marL="0" indent="0" algn="l" fontAlgn="t">
              <a:spcBef>
                <a:spcPts val="0"/>
              </a:spcBef>
              <a:buNone/>
              <a:defRPr sz="2000" b="0" i="0">
                <a:solidFill>
                  <a:schemeClr val="accent1"/>
                </a:solidFill>
                <a:latin typeface="+mj-lt"/>
              </a:defRPr>
            </a:lvl1pPr>
          </a:lstStyle>
          <a:p>
            <a:pPr lvl="0"/>
            <a:r>
              <a:rPr lang="en-GB"/>
              <a:t>01.</a:t>
            </a:r>
          </a:p>
        </p:txBody>
      </p:sp>
      <p:sp>
        <p:nvSpPr>
          <p:cNvPr id="63" name="Text Placeholder 2">
            <a:extLst>
              <a:ext uri="{FF2B5EF4-FFF2-40B4-BE49-F238E27FC236}">
                <a16:creationId xmlns:a16="http://schemas.microsoft.com/office/drawing/2014/main" id="{2990A4EA-232E-76CC-2F07-408A1851935C}"/>
              </a:ext>
            </a:extLst>
          </p:cNvPr>
          <p:cNvSpPr>
            <a:spLocks noGrp="1"/>
          </p:cNvSpPr>
          <p:nvPr>
            <p:ph type="body" sz="quarter" idx="53" hasCustomPrompt="1"/>
          </p:nvPr>
        </p:nvSpPr>
        <p:spPr>
          <a:xfrm>
            <a:off x="1465832" y="2432452"/>
            <a:ext cx="4456259" cy="398773"/>
          </a:xfrm>
          <a:prstGeom prst="rect">
            <a:avLst/>
          </a:prstGeom>
        </p:spPr>
        <p:txBody>
          <a:bodyPr lIns="0" tIns="0" rIns="0" bIns="0">
            <a:noAutofit/>
          </a:bodyPr>
          <a:lstStyle>
            <a:lvl1pPr marL="0" indent="0" algn="l" fontAlgn="t">
              <a:spcBef>
                <a:spcPts val="0"/>
              </a:spcBef>
              <a:buNone/>
              <a:defRPr sz="2000">
                <a:solidFill>
                  <a:schemeClr val="tx1"/>
                </a:solidFill>
              </a:defRPr>
            </a:lvl1pPr>
          </a:lstStyle>
          <a:p>
            <a:pPr lvl="0"/>
            <a:r>
              <a:rPr lang="en-GB"/>
              <a:t>Add an agenda point and number</a:t>
            </a:r>
          </a:p>
        </p:txBody>
      </p:sp>
      <p:sp>
        <p:nvSpPr>
          <p:cNvPr id="64" name="Text Placeholder 2">
            <a:extLst>
              <a:ext uri="{FF2B5EF4-FFF2-40B4-BE49-F238E27FC236}">
                <a16:creationId xmlns:a16="http://schemas.microsoft.com/office/drawing/2014/main" id="{B3DB39D6-D5D4-0BFA-3C8E-B46A1FD689D2}"/>
              </a:ext>
            </a:extLst>
          </p:cNvPr>
          <p:cNvSpPr>
            <a:spLocks noGrp="1"/>
          </p:cNvSpPr>
          <p:nvPr>
            <p:ph type="body" sz="quarter" idx="60" hasCustomPrompt="1"/>
          </p:nvPr>
        </p:nvSpPr>
        <p:spPr>
          <a:xfrm>
            <a:off x="727200" y="4032615"/>
            <a:ext cx="500800" cy="398773"/>
          </a:xfrm>
          <a:prstGeom prst="rect">
            <a:avLst/>
          </a:prstGeom>
        </p:spPr>
        <p:txBody>
          <a:bodyPr lIns="0" tIns="0" rIns="0" bIns="0">
            <a:noAutofit/>
          </a:bodyPr>
          <a:lstStyle>
            <a:lvl1pPr marL="0" indent="0" algn="l" fontAlgn="t">
              <a:spcBef>
                <a:spcPts val="0"/>
              </a:spcBef>
              <a:buNone/>
              <a:defRPr sz="2000" b="0" i="0">
                <a:solidFill>
                  <a:schemeClr val="accent1"/>
                </a:solidFill>
                <a:latin typeface="+mj-lt"/>
              </a:defRPr>
            </a:lvl1pPr>
          </a:lstStyle>
          <a:p>
            <a:pPr lvl="0"/>
            <a:r>
              <a:rPr lang="en-GB"/>
              <a:t>01.</a:t>
            </a:r>
          </a:p>
        </p:txBody>
      </p:sp>
      <p:sp>
        <p:nvSpPr>
          <p:cNvPr id="66" name="Text Placeholder 2">
            <a:extLst>
              <a:ext uri="{FF2B5EF4-FFF2-40B4-BE49-F238E27FC236}">
                <a16:creationId xmlns:a16="http://schemas.microsoft.com/office/drawing/2014/main" id="{8E063507-662E-14AB-D8EB-A1073D77700E}"/>
              </a:ext>
            </a:extLst>
          </p:cNvPr>
          <p:cNvSpPr>
            <a:spLocks noGrp="1"/>
          </p:cNvSpPr>
          <p:nvPr>
            <p:ph type="body" sz="quarter" idx="62" hasCustomPrompt="1"/>
          </p:nvPr>
        </p:nvSpPr>
        <p:spPr>
          <a:xfrm>
            <a:off x="1465832" y="4032614"/>
            <a:ext cx="4456259" cy="398773"/>
          </a:xfrm>
          <a:prstGeom prst="rect">
            <a:avLst/>
          </a:prstGeom>
        </p:spPr>
        <p:txBody>
          <a:bodyPr lIns="0" tIns="0" rIns="0" bIns="0">
            <a:noAutofit/>
          </a:bodyPr>
          <a:lstStyle>
            <a:lvl1pPr marL="0" indent="0" algn="l" fontAlgn="t">
              <a:spcBef>
                <a:spcPts val="0"/>
              </a:spcBef>
              <a:buNone/>
              <a:defRPr sz="2000">
                <a:solidFill>
                  <a:schemeClr val="tx1"/>
                </a:solidFill>
              </a:defRPr>
            </a:lvl1pPr>
          </a:lstStyle>
          <a:p>
            <a:pPr lvl="0"/>
            <a:r>
              <a:rPr lang="en-GB"/>
              <a:t>Add an agenda point and number</a:t>
            </a:r>
          </a:p>
        </p:txBody>
      </p:sp>
      <p:sp>
        <p:nvSpPr>
          <p:cNvPr id="67" name="Text Placeholder 2">
            <a:extLst>
              <a:ext uri="{FF2B5EF4-FFF2-40B4-BE49-F238E27FC236}">
                <a16:creationId xmlns:a16="http://schemas.microsoft.com/office/drawing/2014/main" id="{C7A36AA0-D8E2-92CE-0CF5-C255038C1163}"/>
              </a:ext>
            </a:extLst>
          </p:cNvPr>
          <p:cNvSpPr>
            <a:spLocks noGrp="1"/>
          </p:cNvSpPr>
          <p:nvPr>
            <p:ph type="body" sz="quarter" idx="64" hasCustomPrompt="1"/>
          </p:nvPr>
        </p:nvSpPr>
        <p:spPr>
          <a:xfrm>
            <a:off x="727200" y="3232534"/>
            <a:ext cx="500800" cy="398773"/>
          </a:xfrm>
          <a:prstGeom prst="rect">
            <a:avLst/>
          </a:prstGeom>
        </p:spPr>
        <p:txBody>
          <a:bodyPr lIns="0" tIns="0" rIns="0" bIns="0">
            <a:noAutofit/>
          </a:bodyPr>
          <a:lstStyle>
            <a:lvl1pPr marL="0" indent="0" algn="l" fontAlgn="t">
              <a:spcBef>
                <a:spcPts val="0"/>
              </a:spcBef>
              <a:buNone/>
              <a:defRPr sz="2000" b="0" i="0">
                <a:solidFill>
                  <a:schemeClr val="accent1"/>
                </a:solidFill>
                <a:latin typeface="+mj-lt"/>
              </a:defRPr>
            </a:lvl1pPr>
          </a:lstStyle>
          <a:p>
            <a:pPr lvl="0"/>
            <a:r>
              <a:rPr lang="en-GB"/>
              <a:t>01.</a:t>
            </a:r>
          </a:p>
        </p:txBody>
      </p:sp>
      <p:sp>
        <p:nvSpPr>
          <p:cNvPr id="69" name="Text Placeholder 2">
            <a:extLst>
              <a:ext uri="{FF2B5EF4-FFF2-40B4-BE49-F238E27FC236}">
                <a16:creationId xmlns:a16="http://schemas.microsoft.com/office/drawing/2014/main" id="{4FD31797-F191-1711-F15A-D3824434055F}"/>
              </a:ext>
            </a:extLst>
          </p:cNvPr>
          <p:cNvSpPr>
            <a:spLocks noGrp="1"/>
          </p:cNvSpPr>
          <p:nvPr>
            <p:ph type="body" sz="quarter" idx="66" hasCustomPrompt="1"/>
          </p:nvPr>
        </p:nvSpPr>
        <p:spPr>
          <a:xfrm>
            <a:off x="1465832" y="3232533"/>
            <a:ext cx="4456259" cy="398773"/>
          </a:xfrm>
          <a:prstGeom prst="rect">
            <a:avLst/>
          </a:prstGeom>
        </p:spPr>
        <p:txBody>
          <a:bodyPr lIns="0" tIns="0" rIns="0" bIns="0">
            <a:noAutofit/>
          </a:bodyPr>
          <a:lstStyle>
            <a:lvl1pPr marL="0" indent="0" algn="l" fontAlgn="t">
              <a:spcBef>
                <a:spcPts val="0"/>
              </a:spcBef>
              <a:buNone/>
              <a:defRPr sz="2000">
                <a:solidFill>
                  <a:schemeClr val="tx1"/>
                </a:solidFill>
              </a:defRPr>
            </a:lvl1pPr>
          </a:lstStyle>
          <a:p>
            <a:pPr lvl="0"/>
            <a:r>
              <a:rPr lang="en-GB"/>
              <a:t>Add an agenda point and number</a:t>
            </a:r>
          </a:p>
        </p:txBody>
      </p:sp>
      <p:sp>
        <p:nvSpPr>
          <p:cNvPr id="70" name="Text Placeholder 2">
            <a:extLst>
              <a:ext uri="{FF2B5EF4-FFF2-40B4-BE49-F238E27FC236}">
                <a16:creationId xmlns:a16="http://schemas.microsoft.com/office/drawing/2014/main" id="{E1616DE7-86A7-9283-2180-FD423A7032E1}"/>
              </a:ext>
            </a:extLst>
          </p:cNvPr>
          <p:cNvSpPr>
            <a:spLocks noGrp="1"/>
          </p:cNvSpPr>
          <p:nvPr>
            <p:ph type="body" sz="quarter" idx="67" hasCustomPrompt="1"/>
          </p:nvPr>
        </p:nvSpPr>
        <p:spPr>
          <a:xfrm>
            <a:off x="727200" y="4830446"/>
            <a:ext cx="500800" cy="398773"/>
          </a:xfrm>
          <a:prstGeom prst="rect">
            <a:avLst/>
          </a:prstGeom>
        </p:spPr>
        <p:txBody>
          <a:bodyPr lIns="0" tIns="0" rIns="0" bIns="0">
            <a:noAutofit/>
          </a:bodyPr>
          <a:lstStyle>
            <a:lvl1pPr marL="0" indent="0" algn="l" fontAlgn="t">
              <a:spcBef>
                <a:spcPts val="0"/>
              </a:spcBef>
              <a:buNone/>
              <a:defRPr sz="2000" b="0" i="0">
                <a:solidFill>
                  <a:schemeClr val="accent1"/>
                </a:solidFill>
                <a:latin typeface="+mj-lt"/>
              </a:defRPr>
            </a:lvl1pPr>
          </a:lstStyle>
          <a:p>
            <a:pPr lvl="0"/>
            <a:r>
              <a:rPr lang="en-GB"/>
              <a:t>01.</a:t>
            </a:r>
          </a:p>
        </p:txBody>
      </p:sp>
      <p:sp>
        <p:nvSpPr>
          <p:cNvPr id="72" name="Text Placeholder 2">
            <a:extLst>
              <a:ext uri="{FF2B5EF4-FFF2-40B4-BE49-F238E27FC236}">
                <a16:creationId xmlns:a16="http://schemas.microsoft.com/office/drawing/2014/main" id="{3FF179B1-8462-584E-95DB-1E3B8EC20296}"/>
              </a:ext>
            </a:extLst>
          </p:cNvPr>
          <p:cNvSpPr>
            <a:spLocks noGrp="1"/>
          </p:cNvSpPr>
          <p:nvPr>
            <p:ph type="body" sz="quarter" idx="69" hasCustomPrompt="1"/>
          </p:nvPr>
        </p:nvSpPr>
        <p:spPr>
          <a:xfrm>
            <a:off x="1465832" y="4830445"/>
            <a:ext cx="4456259" cy="398773"/>
          </a:xfrm>
          <a:prstGeom prst="rect">
            <a:avLst/>
          </a:prstGeom>
        </p:spPr>
        <p:txBody>
          <a:bodyPr lIns="0" tIns="0" rIns="0" bIns="0">
            <a:noAutofit/>
          </a:bodyPr>
          <a:lstStyle>
            <a:lvl1pPr marL="0" indent="0" algn="l" fontAlgn="t">
              <a:spcBef>
                <a:spcPts val="0"/>
              </a:spcBef>
              <a:buNone/>
              <a:defRPr sz="2000">
                <a:solidFill>
                  <a:schemeClr val="tx1"/>
                </a:solidFill>
              </a:defRPr>
            </a:lvl1pPr>
          </a:lstStyle>
          <a:p>
            <a:pPr lvl="0"/>
            <a:r>
              <a:rPr lang="en-GB"/>
              <a:t>Add an agenda point and number</a:t>
            </a:r>
          </a:p>
        </p:txBody>
      </p:sp>
      <p:sp>
        <p:nvSpPr>
          <p:cNvPr id="41" name="Text Placeholder 2">
            <a:extLst>
              <a:ext uri="{FF2B5EF4-FFF2-40B4-BE49-F238E27FC236}">
                <a16:creationId xmlns:a16="http://schemas.microsoft.com/office/drawing/2014/main" id="{6EDC2F3C-9EBB-067C-E202-F20E96660EC4}"/>
              </a:ext>
            </a:extLst>
          </p:cNvPr>
          <p:cNvSpPr>
            <a:spLocks noGrp="1"/>
          </p:cNvSpPr>
          <p:nvPr>
            <p:ph type="body" sz="quarter" idx="70" hasCustomPrompt="1"/>
          </p:nvPr>
        </p:nvSpPr>
        <p:spPr>
          <a:xfrm>
            <a:off x="6278715" y="1636396"/>
            <a:ext cx="500800" cy="398773"/>
          </a:xfrm>
          <a:prstGeom prst="rect">
            <a:avLst/>
          </a:prstGeom>
        </p:spPr>
        <p:txBody>
          <a:bodyPr lIns="0" tIns="0" rIns="0" bIns="0">
            <a:noAutofit/>
          </a:bodyPr>
          <a:lstStyle>
            <a:lvl1pPr marL="0" indent="0" algn="l" fontAlgn="t">
              <a:spcBef>
                <a:spcPts val="0"/>
              </a:spcBef>
              <a:buNone/>
              <a:defRPr sz="2000" b="0" i="0">
                <a:solidFill>
                  <a:schemeClr val="accent1"/>
                </a:solidFill>
                <a:latin typeface="+mj-lt"/>
              </a:defRPr>
            </a:lvl1pPr>
          </a:lstStyle>
          <a:p>
            <a:pPr lvl="0"/>
            <a:r>
              <a:rPr lang="en-GB"/>
              <a:t>01.</a:t>
            </a:r>
          </a:p>
        </p:txBody>
      </p:sp>
      <p:sp>
        <p:nvSpPr>
          <p:cNvPr id="43" name="Text Placeholder 2">
            <a:extLst>
              <a:ext uri="{FF2B5EF4-FFF2-40B4-BE49-F238E27FC236}">
                <a16:creationId xmlns:a16="http://schemas.microsoft.com/office/drawing/2014/main" id="{2D602AB2-6D13-EB7C-A0DA-6D4EFFBA3CE6}"/>
              </a:ext>
            </a:extLst>
          </p:cNvPr>
          <p:cNvSpPr>
            <a:spLocks noGrp="1"/>
          </p:cNvSpPr>
          <p:nvPr>
            <p:ph type="body" sz="quarter" idx="72" hasCustomPrompt="1"/>
          </p:nvPr>
        </p:nvSpPr>
        <p:spPr>
          <a:xfrm>
            <a:off x="7010254" y="1636395"/>
            <a:ext cx="4456259" cy="398773"/>
          </a:xfrm>
          <a:prstGeom prst="rect">
            <a:avLst/>
          </a:prstGeom>
        </p:spPr>
        <p:txBody>
          <a:bodyPr wrap="square" lIns="0" tIns="0" rIns="0" bIns="0">
            <a:noAutofit/>
          </a:bodyPr>
          <a:lstStyle>
            <a:lvl1pPr marL="0" indent="0" algn="l" fontAlgn="t">
              <a:spcBef>
                <a:spcPts val="0"/>
              </a:spcBef>
              <a:buNone/>
              <a:defRPr lang="en-GB" sz="2000" b="0" i="0" smtClean="0">
                <a:solidFill>
                  <a:schemeClr val="tx1"/>
                </a:solidFill>
                <a:effectLst/>
                <a:latin typeface="+mn-lt"/>
              </a:defRPr>
            </a:lvl1pPr>
          </a:lstStyle>
          <a:p>
            <a:pPr lvl="0"/>
            <a:r>
              <a:rPr lang="en-GB"/>
              <a:t>Add an agenda point and number</a:t>
            </a:r>
          </a:p>
        </p:txBody>
      </p:sp>
      <p:sp>
        <p:nvSpPr>
          <p:cNvPr id="44" name="Text Placeholder 2">
            <a:extLst>
              <a:ext uri="{FF2B5EF4-FFF2-40B4-BE49-F238E27FC236}">
                <a16:creationId xmlns:a16="http://schemas.microsoft.com/office/drawing/2014/main" id="{761C075C-D100-6AB2-8750-85BCC1FC7E88}"/>
              </a:ext>
            </a:extLst>
          </p:cNvPr>
          <p:cNvSpPr>
            <a:spLocks noGrp="1"/>
          </p:cNvSpPr>
          <p:nvPr>
            <p:ph type="body" sz="quarter" idx="73" hasCustomPrompt="1"/>
          </p:nvPr>
        </p:nvSpPr>
        <p:spPr>
          <a:xfrm>
            <a:off x="6278715" y="2432453"/>
            <a:ext cx="500800" cy="398773"/>
          </a:xfrm>
          <a:prstGeom prst="rect">
            <a:avLst/>
          </a:prstGeom>
        </p:spPr>
        <p:txBody>
          <a:bodyPr lIns="0" tIns="0" rIns="0" bIns="0">
            <a:noAutofit/>
          </a:bodyPr>
          <a:lstStyle>
            <a:lvl1pPr marL="0" indent="0" algn="l" fontAlgn="t">
              <a:spcBef>
                <a:spcPts val="0"/>
              </a:spcBef>
              <a:buNone/>
              <a:defRPr sz="2000" b="0" i="0">
                <a:solidFill>
                  <a:schemeClr val="accent1"/>
                </a:solidFill>
                <a:latin typeface="+mj-lt"/>
              </a:defRPr>
            </a:lvl1pPr>
          </a:lstStyle>
          <a:p>
            <a:pPr lvl="0"/>
            <a:r>
              <a:rPr lang="en-GB"/>
              <a:t>01.</a:t>
            </a:r>
          </a:p>
        </p:txBody>
      </p:sp>
      <p:sp>
        <p:nvSpPr>
          <p:cNvPr id="46" name="Text Placeholder 2">
            <a:extLst>
              <a:ext uri="{FF2B5EF4-FFF2-40B4-BE49-F238E27FC236}">
                <a16:creationId xmlns:a16="http://schemas.microsoft.com/office/drawing/2014/main" id="{64779EB8-7AAF-7151-5164-AA4D4917EFE9}"/>
              </a:ext>
            </a:extLst>
          </p:cNvPr>
          <p:cNvSpPr>
            <a:spLocks noGrp="1"/>
          </p:cNvSpPr>
          <p:nvPr>
            <p:ph type="body" sz="quarter" idx="75" hasCustomPrompt="1"/>
          </p:nvPr>
        </p:nvSpPr>
        <p:spPr>
          <a:xfrm>
            <a:off x="7010254" y="2432452"/>
            <a:ext cx="4456259" cy="398773"/>
          </a:xfrm>
          <a:prstGeom prst="rect">
            <a:avLst/>
          </a:prstGeom>
        </p:spPr>
        <p:txBody>
          <a:bodyPr lIns="0" tIns="0" rIns="0" bIns="0">
            <a:noAutofit/>
          </a:bodyPr>
          <a:lstStyle>
            <a:lvl1pPr marL="0" indent="0" algn="l" fontAlgn="t">
              <a:spcBef>
                <a:spcPts val="0"/>
              </a:spcBef>
              <a:buNone/>
              <a:defRPr sz="2000">
                <a:solidFill>
                  <a:schemeClr val="tx1"/>
                </a:solidFill>
              </a:defRPr>
            </a:lvl1pPr>
          </a:lstStyle>
          <a:p>
            <a:pPr lvl="0"/>
            <a:r>
              <a:rPr lang="en-GB"/>
              <a:t>Add an agenda point and number</a:t>
            </a:r>
          </a:p>
        </p:txBody>
      </p:sp>
      <p:sp>
        <p:nvSpPr>
          <p:cNvPr id="47" name="Text Placeholder 2">
            <a:extLst>
              <a:ext uri="{FF2B5EF4-FFF2-40B4-BE49-F238E27FC236}">
                <a16:creationId xmlns:a16="http://schemas.microsoft.com/office/drawing/2014/main" id="{5BE96CCE-62A3-112A-B0AD-8C7374CD2693}"/>
              </a:ext>
            </a:extLst>
          </p:cNvPr>
          <p:cNvSpPr>
            <a:spLocks noGrp="1"/>
          </p:cNvSpPr>
          <p:nvPr>
            <p:ph type="body" sz="quarter" idx="76" hasCustomPrompt="1"/>
          </p:nvPr>
        </p:nvSpPr>
        <p:spPr>
          <a:xfrm>
            <a:off x="6278715" y="4032615"/>
            <a:ext cx="500800" cy="398773"/>
          </a:xfrm>
          <a:prstGeom prst="rect">
            <a:avLst/>
          </a:prstGeom>
        </p:spPr>
        <p:txBody>
          <a:bodyPr lIns="0" tIns="0" rIns="0" bIns="0">
            <a:noAutofit/>
          </a:bodyPr>
          <a:lstStyle>
            <a:lvl1pPr marL="0" indent="0" algn="l" fontAlgn="t">
              <a:spcBef>
                <a:spcPts val="0"/>
              </a:spcBef>
              <a:buNone/>
              <a:defRPr sz="2000" b="0" i="0">
                <a:solidFill>
                  <a:schemeClr val="accent1"/>
                </a:solidFill>
                <a:latin typeface="+mj-lt"/>
              </a:defRPr>
            </a:lvl1pPr>
          </a:lstStyle>
          <a:p>
            <a:pPr lvl="0"/>
            <a:r>
              <a:rPr lang="en-GB"/>
              <a:t>01.</a:t>
            </a:r>
          </a:p>
        </p:txBody>
      </p:sp>
      <p:sp>
        <p:nvSpPr>
          <p:cNvPr id="49" name="Text Placeholder 2">
            <a:extLst>
              <a:ext uri="{FF2B5EF4-FFF2-40B4-BE49-F238E27FC236}">
                <a16:creationId xmlns:a16="http://schemas.microsoft.com/office/drawing/2014/main" id="{C32A0773-65D3-46D1-CB20-22F597816D1D}"/>
              </a:ext>
            </a:extLst>
          </p:cNvPr>
          <p:cNvSpPr>
            <a:spLocks noGrp="1"/>
          </p:cNvSpPr>
          <p:nvPr>
            <p:ph type="body" sz="quarter" idx="78" hasCustomPrompt="1"/>
          </p:nvPr>
        </p:nvSpPr>
        <p:spPr>
          <a:xfrm>
            <a:off x="7010254" y="4032614"/>
            <a:ext cx="4456259" cy="398773"/>
          </a:xfrm>
          <a:prstGeom prst="rect">
            <a:avLst/>
          </a:prstGeom>
        </p:spPr>
        <p:txBody>
          <a:bodyPr lIns="0" tIns="0" rIns="0" bIns="0">
            <a:noAutofit/>
          </a:bodyPr>
          <a:lstStyle>
            <a:lvl1pPr marL="0" indent="0" algn="l" fontAlgn="t">
              <a:spcBef>
                <a:spcPts val="0"/>
              </a:spcBef>
              <a:buNone/>
              <a:defRPr sz="2000">
                <a:solidFill>
                  <a:schemeClr val="tx1"/>
                </a:solidFill>
              </a:defRPr>
            </a:lvl1pPr>
          </a:lstStyle>
          <a:p>
            <a:pPr lvl="0"/>
            <a:r>
              <a:rPr lang="en-GB"/>
              <a:t>Add an agenda point and number</a:t>
            </a:r>
          </a:p>
        </p:txBody>
      </p:sp>
      <p:sp>
        <p:nvSpPr>
          <p:cNvPr id="50" name="Text Placeholder 2">
            <a:extLst>
              <a:ext uri="{FF2B5EF4-FFF2-40B4-BE49-F238E27FC236}">
                <a16:creationId xmlns:a16="http://schemas.microsoft.com/office/drawing/2014/main" id="{5BD7744D-1356-CEE5-E334-8E3AC9D5FCC7}"/>
              </a:ext>
            </a:extLst>
          </p:cNvPr>
          <p:cNvSpPr>
            <a:spLocks noGrp="1"/>
          </p:cNvSpPr>
          <p:nvPr>
            <p:ph type="body" sz="quarter" idx="79" hasCustomPrompt="1"/>
          </p:nvPr>
        </p:nvSpPr>
        <p:spPr>
          <a:xfrm>
            <a:off x="6278715" y="3232534"/>
            <a:ext cx="500800" cy="398773"/>
          </a:xfrm>
          <a:prstGeom prst="rect">
            <a:avLst/>
          </a:prstGeom>
        </p:spPr>
        <p:txBody>
          <a:bodyPr lIns="0" tIns="0" rIns="0" bIns="0">
            <a:noAutofit/>
          </a:bodyPr>
          <a:lstStyle>
            <a:lvl1pPr marL="0" indent="0" algn="l" fontAlgn="t">
              <a:spcBef>
                <a:spcPts val="0"/>
              </a:spcBef>
              <a:buNone/>
              <a:defRPr sz="2000" b="0" i="0">
                <a:solidFill>
                  <a:schemeClr val="accent1"/>
                </a:solidFill>
                <a:latin typeface="+mj-lt"/>
              </a:defRPr>
            </a:lvl1pPr>
          </a:lstStyle>
          <a:p>
            <a:pPr lvl="0"/>
            <a:r>
              <a:rPr lang="en-GB"/>
              <a:t>01.</a:t>
            </a:r>
          </a:p>
        </p:txBody>
      </p:sp>
      <p:sp>
        <p:nvSpPr>
          <p:cNvPr id="52" name="Text Placeholder 2">
            <a:extLst>
              <a:ext uri="{FF2B5EF4-FFF2-40B4-BE49-F238E27FC236}">
                <a16:creationId xmlns:a16="http://schemas.microsoft.com/office/drawing/2014/main" id="{53B8E123-4D74-38BE-5ED0-13AC85175C8B}"/>
              </a:ext>
            </a:extLst>
          </p:cNvPr>
          <p:cNvSpPr>
            <a:spLocks noGrp="1"/>
          </p:cNvSpPr>
          <p:nvPr>
            <p:ph type="body" sz="quarter" idx="81" hasCustomPrompt="1"/>
          </p:nvPr>
        </p:nvSpPr>
        <p:spPr>
          <a:xfrm>
            <a:off x="7010254" y="3232533"/>
            <a:ext cx="4456259" cy="398773"/>
          </a:xfrm>
          <a:prstGeom prst="rect">
            <a:avLst/>
          </a:prstGeom>
        </p:spPr>
        <p:txBody>
          <a:bodyPr lIns="0" tIns="0" rIns="0" bIns="0">
            <a:noAutofit/>
          </a:bodyPr>
          <a:lstStyle>
            <a:lvl1pPr marL="0" indent="0" algn="l" fontAlgn="t">
              <a:spcBef>
                <a:spcPts val="0"/>
              </a:spcBef>
              <a:buNone/>
              <a:defRPr sz="2000">
                <a:solidFill>
                  <a:schemeClr val="tx1"/>
                </a:solidFill>
              </a:defRPr>
            </a:lvl1pPr>
          </a:lstStyle>
          <a:p>
            <a:pPr lvl="0"/>
            <a:r>
              <a:rPr lang="en-GB"/>
              <a:t>Add an agenda point and number</a:t>
            </a:r>
          </a:p>
        </p:txBody>
      </p:sp>
      <p:sp>
        <p:nvSpPr>
          <p:cNvPr id="53" name="Text Placeholder 2">
            <a:extLst>
              <a:ext uri="{FF2B5EF4-FFF2-40B4-BE49-F238E27FC236}">
                <a16:creationId xmlns:a16="http://schemas.microsoft.com/office/drawing/2014/main" id="{6B9A5400-B7A6-1C20-6F01-B9E7C105848D}"/>
              </a:ext>
            </a:extLst>
          </p:cNvPr>
          <p:cNvSpPr>
            <a:spLocks noGrp="1"/>
          </p:cNvSpPr>
          <p:nvPr>
            <p:ph type="body" sz="quarter" idx="82" hasCustomPrompt="1"/>
          </p:nvPr>
        </p:nvSpPr>
        <p:spPr>
          <a:xfrm>
            <a:off x="6278715" y="4830446"/>
            <a:ext cx="500800" cy="398773"/>
          </a:xfrm>
          <a:prstGeom prst="rect">
            <a:avLst/>
          </a:prstGeom>
        </p:spPr>
        <p:txBody>
          <a:bodyPr lIns="0" tIns="0" rIns="0" bIns="0">
            <a:noAutofit/>
          </a:bodyPr>
          <a:lstStyle>
            <a:lvl1pPr marL="0" indent="0" algn="l" fontAlgn="t">
              <a:spcBef>
                <a:spcPts val="0"/>
              </a:spcBef>
              <a:buNone/>
              <a:defRPr sz="2000" b="0" i="0">
                <a:solidFill>
                  <a:schemeClr val="accent1"/>
                </a:solidFill>
                <a:latin typeface="+mj-lt"/>
              </a:defRPr>
            </a:lvl1pPr>
          </a:lstStyle>
          <a:p>
            <a:pPr lvl="0"/>
            <a:r>
              <a:rPr lang="en-GB"/>
              <a:t>01.</a:t>
            </a:r>
          </a:p>
        </p:txBody>
      </p:sp>
      <p:sp>
        <p:nvSpPr>
          <p:cNvPr id="55" name="Text Placeholder 2">
            <a:extLst>
              <a:ext uri="{FF2B5EF4-FFF2-40B4-BE49-F238E27FC236}">
                <a16:creationId xmlns:a16="http://schemas.microsoft.com/office/drawing/2014/main" id="{E00F3AC4-944E-38AA-5940-CEC54F2DB31B}"/>
              </a:ext>
            </a:extLst>
          </p:cNvPr>
          <p:cNvSpPr>
            <a:spLocks noGrp="1"/>
          </p:cNvSpPr>
          <p:nvPr>
            <p:ph type="body" sz="quarter" idx="84" hasCustomPrompt="1"/>
          </p:nvPr>
        </p:nvSpPr>
        <p:spPr>
          <a:xfrm>
            <a:off x="7010254" y="4830445"/>
            <a:ext cx="4456259" cy="398773"/>
          </a:xfrm>
          <a:prstGeom prst="rect">
            <a:avLst/>
          </a:prstGeom>
        </p:spPr>
        <p:txBody>
          <a:bodyPr lIns="0" tIns="0" rIns="0" bIns="0">
            <a:noAutofit/>
          </a:bodyPr>
          <a:lstStyle>
            <a:lvl1pPr marL="0" indent="0" algn="l" fontAlgn="t">
              <a:spcBef>
                <a:spcPts val="0"/>
              </a:spcBef>
              <a:buNone/>
              <a:defRPr sz="2000">
                <a:solidFill>
                  <a:schemeClr val="tx1"/>
                </a:solidFill>
              </a:defRPr>
            </a:lvl1pPr>
          </a:lstStyle>
          <a:p>
            <a:pPr lvl="0"/>
            <a:r>
              <a:rPr lang="en-GB"/>
              <a:t>Add an agenda point and number</a:t>
            </a:r>
          </a:p>
        </p:txBody>
      </p:sp>
      <p:sp>
        <p:nvSpPr>
          <p:cNvPr id="3" name="Date_DateCustomB">
            <a:extLst>
              <a:ext uri="{FF2B5EF4-FFF2-40B4-BE49-F238E27FC236}">
                <a16:creationId xmlns:a16="http://schemas.microsoft.com/office/drawing/2014/main" id="{3CA90F80-B68E-DD97-DC4E-BA422ECFAC37}"/>
              </a:ext>
            </a:extLst>
          </p:cNvPr>
          <p:cNvSpPr>
            <a:spLocks noGrp="1"/>
          </p:cNvSpPr>
          <p:nvPr>
            <p:ph type="dt" sz="half" idx="85"/>
          </p:nvPr>
        </p:nvSpPr>
        <p:spPr/>
        <p:txBody>
          <a:bodyPr/>
          <a:lstStyle/>
          <a:p>
            <a:r>
              <a:rPr lang="en-GB"/>
              <a:t>08.23.2022</a:t>
            </a:r>
          </a:p>
        </p:txBody>
      </p:sp>
      <p:sp>
        <p:nvSpPr>
          <p:cNvPr id="4" name="FLD_PresentationTitle">
            <a:extLst>
              <a:ext uri="{FF2B5EF4-FFF2-40B4-BE49-F238E27FC236}">
                <a16:creationId xmlns:a16="http://schemas.microsoft.com/office/drawing/2014/main" id="{811DF014-7D66-685F-35DC-B9C8FB514A99}"/>
              </a:ext>
            </a:extLst>
          </p:cNvPr>
          <p:cNvSpPr>
            <a:spLocks noGrp="1"/>
          </p:cNvSpPr>
          <p:nvPr>
            <p:ph type="ftr" sz="quarter" idx="86"/>
          </p:nvPr>
        </p:nvSpPr>
        <p:spPr/>
        <p:txBody>
          <a:bodyPr/>
          <a:lstStyle/>
          <a:p>
            <a:endParaRPr lang="en-GB"/>
          </a:p>
        </p:txBody>
      </p:sp>
      <p:sp>
        <p:nvSpPr>
          <p:cNvPr id="5" name="Slide Number Placeholder 4">
            <a:extLst>
              <a:ext uri="{FF2B5EF4-FFF2-40B4-BE49-F238E27FC236}">
                <a16:creationId xmlns:a16="http://schemas.microsoft.com/office/drawing/2014/main" id="{24EFEB50-68D8-E9F1-BABA-4660703EABB6}"/>
              </a:ext>
            </a:extLst>
          </p:cNvPr>
          <p:cNvSpPr>
            <a:spLocks noGrp="1"/>
          </p:cNvSpPr>
          <p:nvPr>
            <p:ph type="sldNum" sz="quarter" idx="87"/>
          </p:nvPr>
        </p:nvSpPr>
        <p:spPr/>
        <p:txBody>
          <a:bodyPr/>
          <a:lstStyle/>
          <a:p>
            <a:fld id="{BE459162-0D30-784D-9ED6-FB04668B2BB3}" type="slidenum">
              <a:rPr lang="en-GB" smtClean="0"/>
              <a:pPr/>
              <a:t>‹#›</a:t>
            </a:fld>
            <a:endParaRPr lang="en-GB"/>
          </a:p>
        </p:txBody>
      </p:sp>
    </p:spTree>
    <p:extLst>
      <p:ext uri="{BB962C8B-B14F-4D97-AF65-F5344CB8AC3E}">
        <p14:creationId xmlns:p14="http://schemas.microsoft.com/office/powerpoint/2010/main" val="1604212065"/>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guide id="3" pos="465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reaker A">
    <p:bg>
      <p:bgPr>
        <a:solidFill>
          <a:srgbClr val="00A2BA"/>
        </a:solidFill>
        <a:effectLst/>
      </p:bgPr>
    </p:bg>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6BC93E64-0FCB-4243-AF29-D7F0C2F7C982}"/>
              </a:ext>
            </a:extLst>
          </p:cNvPr>
          <p:cNvSpPr>
            <a:spLocks noGrp="1"/>
          </p:cNvSpPr>
          <p:nvPr>
            <p:ph type="body" sz="quarter" idx="28" hasCustomPrompt="1"/>
          </p:nvPr>
        </p:nvSpPr>
        <p:spPr>
          <a:xfrm>
            <a:off x="727075" y="363600"/>
            <a:ext cx="2422925" cy="1270800"/>
          </a:xfrm>
          <a:prstGeom prst="rect">
            <a:avLst/>
          </a:prstGeom>
        </p:spPr>
        <p:txBody>
          <a:bodyPr anchor="t" anchorCtr="0">
            <a:noAutofit/>
          </a:bodyPr>
          <a:lstStyle>
            <a:lvl1pPr marL="0" indent="0">
              <a:lnSpc>
                <a:spcPct val="83000"/>
              </a:lnSpc>
              <a:buNone/>
              <a:defRPr sz="10000" b="0" i="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effectLst/>
              </a:rPr>
              <a:t>01</a:t>
            </a:r>
            <a:endParaRPr lang="en-GB"/>
          </a:p>
        </p:txBody>
      </p:sp>
      <p:sp>
        <p:nvSpPr>
          <p:cNvPr id="15" name="Title 1">
            <a:extLst>
              <a:ext uri="{FF2B5EF4-FFF2-40B4-BE49-F238E27FC236}">
                <a16:creationId xmlns:a16="http://schemas.microsoft.com/office/drawing/2014/main" id="{985546AE-CEB9-5E41-8EB7-AF7A2917F232}"/>
              </a:ext>
            </a:extLst>
          </p:cNvPr>
          <p:cNvSpPr>
            <a:spLocks noGrp="1"/>
          </p:cNvSpPr>
          <p:nvPr>
            <p:ph type="ctrTitle" hasCustomPrompt="1"/>
          </p:nvPr>
        </p:nvSpPr>
        <p:spPr bwMode="white">
          <a:xfrm>
            <a:off x="727075" y="3184753"/>
            <a:ext cx="7961313" cy="1944098"/>
          </a:xfrm>
          <a:prstGeom prst="rect">
            <a:avLst/>
          </a:prstGeom>
        </p:spPr>
        <p:txBody>
          <a:bodyPr anchor="b" anchorCtr="0">
            <a:noAutofit/>
          </a:bodyPr>
          <a:lstStyle>
            <a:lvl1pPr marL="0" indent="0" algn="l" fontAlgn="t">
              <a:lnSpc>
                <a:spcPct val="82000"/>
              </a:lnSpc>
              <a:buClr>
                <a:schemeClr val="accent1"/>
              </a:buClr>
              <a:buSzPct val="100000"/>
              <a:buFont typeface="Arial" panose="020B0604020202020204" pitchFamily="34" charset="0"/>
              <a:buNone/>
              <a:defRPr sz="6000" b="0" i="0">
                <a:solidFill>
                  <a:schemeClr val="bg1"/>
                </a:solidFill>
                <a:latin typeface="Coloplast Medium" pitchFamily="2" charset="0"/>
              </a:defRPr>
            </a:lvl1pPr>
          </a:lstStyle>
          <a:p>
            <a:r>
              <a:rPr lang="en-GB" noProof="0"/>
              <a:t>This is a breaker slide</a:t>
            </a:r>
            <a:endParaRPr lang="en-GB"/>
          </a:p>
        </p:txBody>
      </p:sp>
      <p:sp>
        <p:nvSpPr>
          <p:cNvPr id="16" name="Subtitle">
            <a:extLst>
              <a:ext uri="{FF2B5EF4-FFF2-40B4-BE49-F238E27FC236}">
                <a16:creationId xmlns:a16="http://schemas.microsoft.com/office/drawing/2014/main" id="{AB8E5CC3-9A0C-C44D-A965-BBA9ED46DB09}"/>
              </a:ext>
            </a:extLst>
          </p:cNvPr>
          <p:cNvSpPr>
            <a:spLocks noGrp="1"/>
          </p:cNvSpPr>
          <p:nvPr>
            <p:ph type="subTitle" idx="1" hasCustomPrompt="1"/>
          </p:nvPr>
        </p:nvSpPr>
        <p:spPr bwMode="black">
          <a:xfrm>
            <a:off x="727075" y="5294488"/>
            <a:ext cx="7961313" cy="914225"/>
          </a:xfrm>
          <a:prstGeom prst="rect">
            <a:avLst/>
          </a:prstGeom>
        </p:spPr>
        <p:txBody>
          <a:bodyPr>
            <a:noAutofit/>
          </a:bodyPr>
          <a:lstStyle>
            <a:lvl1pPr marL="0" indent="0" algn="l">
              <a:lnSpc>
                <a:spcPct val="100000"/>
              </a:lnSpc>
              <a:spcBef>
                <a:spcPts val="0"/>
              </a:spcBef>
              <a:buClr>
                <a:schemeClr val="accent1"/>
              </a:buClr>
              <a:buSzPct val="100000"/>
              <a:buFont typeface="Arial" panose="020B0604020202020204" pitchFamily="34" charset="0"/>
              <a:buNone/>
              <a:defRPr sz="2400" i="0">
                <a:solidFill>
                  <a:schemeClr val="bg1"/>
                </a:solidFill>
              </a:defRPr>
            </a:lvl1pPr>
            <a:lvl2pPr marL="0" indent="0" algn="l">
              <a:lnSpc>
                <a:spcPct val="100000"/>
              </a:lnSpc>
              <a:buFont typeface="Arial" panose="020B0604020202020204" pitchFamily="34" charset="0"/>
              <a:buNone/>
              <a:defRPr sz="2000" i="0">
                <a:solidFill>
                  <a:schemeClr val="bg1"/>
                </a:solidFill>
              </a:defRPr>
            </a:lvl2pPr>
            <a:lvl3pPr marL="0" indent="0" algn="l">
              <a:buFont typeface="Arial" panose="020B0604020202020204" pitchFamily="34" charset="0"/>
              <a:buChar char="​"/>
              <a:defRPr sz="2000">
                <a:solidFill>
                  <a:schemeClr val="bg1"/>
                </a:solidFill>
              </a:defRPr>
            </a:lvl3pPr>
            <a:lvl4pPr marL="0" indent="0" algn="l">
              <a:buFont typeface="Arial" panose="020B0604020202020204" pitchFamily="34" charset="0"/>
              <a:buChar char="​"/>
              <a:defRPr sz="2000">
                <a:solidFill>
                  <a:schemeClr val="bg1"/>
                </a:solidFill>
              </a:defRPr>
            </a:lvl4pPr>
            <a:lvl5pPr marL="0" indent="0" algn="l">
              <a:buFont typeface="Arial" panose="020B0604020202020204" pitchFamily="34" charset="0"/>
              <a:buChar char="​"/>
              <a:defRPr sz="2000">
                <a:solidFill>
                  <a:schemeClr val="bg1"/>
                </a:solidFill>
              </a:defRPr>
            </a:lvl5pPr>
            <a:lvl6pPr marL="0" indent="0" algn="l">
              <a:buFont typeface="Arial" panose="020B0604020202020204" pitchFamily="34" charset="0"/>
              <a:buChar char="​"/>
              <a:defRPr sz="2000">
                <a:solidFill>
                  <a:schemeClr val="bg1"/>
                </a:solidFill>
              </a:defRPr>
            </a:lvl6pPr>
            <a:lvl7pPr marL="0" indent="0" algn="l">
              <a:buFont typeface="Arial" panose="020B0604020202020204" pitchFamily="34" charset="0"/>
              <a:buChar char="​"/>
              <a:defRPr sz="2000">
                <a:solidFill>
                  <a:schemeClr val="bg1"/>
                </a:solidFill>
              </a:defRPr>
            </a:lvl7pPr>
            <a:lvl8pPr marL="0" indent="0" algn="l">
              <a:buFont typeface="Arial" panose="020B0604020202020204" pitchFamily="34" charset="0"/>
              <a:buChar char="​"/>
              <a:defRPr sz="2000">
                <a:solidFill>
                  <a:schemeClr val="bg1"/>
                </a:solidFill>
              </a:defRPr>
            </a:lvl8pPr>
            <a:lvl9pPr marL="0" indent="0" algn="l">
              <a:buFont typeface="Arial" panose="020B0604020202020204" pitchFamily="34" charset="0"/>
              <a:buChar char="​"/>
              <a:defRPr sz="2000">
                <a:solidFill>
                  <a:schemeClr val="bg1"/>
                </a:solidFill>
              </a:defRPr>
            </a:lvl9pPr>
          </a:lstStyle>
          <a:p>
            <a:r>
              <a:rPr lang="en-GB">
                <a:effectLst/>
              </a:rPr>
              <a:t>This is a descriptor for your breaker slide</a:t>
            </a:r>
            <a:endParaRPr lang="en-GB"/>
          </a:p>
        </p:txBody>
      </p:sp>
      <p:pic>
        <p:nvPicPr>
          <p:cNvPr id="2" name="Logo emf">
            <a:extLst>
              <a:ext uri="{FF2B5EF4-FFF2-40B4-BE49-F238E27FC236}">
                <a16:creationId xmlns:a16="http://schemas.microsoft.com/office/drawing/2014/main" id="{41CF98BD-FFC8-1708-903B-17C8CE1F56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56370" y="6415641"/>
            <a:ext cx="909059" cy="204481"/>
          </a:xfrm>
          <a:prstGeom prst="rect">
            <a:avLst/>
          </a:prstGeom>
        </p:spPr>
      </p:pic>
      <p:sp>
        <p:nvSpPr>
          <p:cNvPr id="3" name="Date Placeholder 2" hidden="1">
            <a:extLst>
              <a:ext uri="{FF2B5EF4-FFF2-40B4-BE49-F238E27FC236}">
                <a16:creationId xmlns:a16="http://schemas.microsoft.com/office/drawing/2014/main" id="{BFDC78D3-68EA-2484-499C-261D6FCF77C5}"/>
              </a:ext>
            </a:extLst>
          </p:cNvPr>
          <p:cNvSpPr>
            <a:spLocks noGrp="1"/>
          </p:cNvSpPr>
          <p:nvPr>
            <p:ph type="dt" sz="half" idx="29"/>
          </p:nvPr>
        </p:nvSpPr>
        <p:spPr>
          <a:xfrm>
            <a:off x="0" y="6858000"/>
            <a:ext cx="0" cy="0"/>
          </a:xfrm>
        </p:spPr>
        <p:txBody>
          <a:bodyPr/>
          <a:lstStyle>
            <a:lvl1pPr>
              <a:defRPr sz="700">
                <a:noFill/>
              </a:defRPr>
            </a:lvl1pPr>
          </a:lstStyle>
          <a:p>
            <a:r>
              <a:rPr lang="en-GB"/>
              <a:t>8/23/2022</a:t>
            </a:r>
          </a:p>
        </p:txBody>
      </p:sp>
      <p:sp>
        <p:nvSpPr>
          <p:cNvPr id="4" name="Footer Placeholder 3" hidden="1">
            <a:extLst>
              <a:ext uri="{FF2B5EF4-FFF2-40B4-BE49-F238E27FC236}">
                <a16:creationId xmlns:a16="http://schemas.microsoft.com/office/drawing/2014/main" id="{8885A798-CAD0-A3E1-D2B1-5F6ECEA22F50}"/>
              </a:ext>
            </a:extLst>
          </p:cNvPr>
          <p:cNvSpPr>
            <a:spLocks noGrp="1"/>
          </p:cNvSpPr>
          <p:nvPr>
            <p:ph type="ftr" sz="quarter" idx="30"/>
          </p:nvPr>
        </p:nvSpPr>
        <p:spPr>
          <a:xfrm>
            <a:off x="0" y="6858000"/>
            <a:ext cx="0" cy="0"/>
          </a:xfrm>
        </p:spPr>
        <p:txBody>
          <a:bodyPr/>
          <a:lstStyle>
            <a:lvl1pPr>
              <a:defRPr sz="700">
                <a:noFill/>
              </a:defRPr>
            </a:lvl1pPr>
          </a:lstStyle>
          <a:p>
            <a:endParaRPr lang="en-GB"/>
          </a:p>
        </p:txBody>
      </p:sp>
      <p:sp>
        <p:nvSpPr>
          <p:cNvPr id="5" name="Slide Number Placeholder 4" hidden="1">
            <a:extLst>
              <a:ext uri="{FF2B5EF4-FFF2-40B4-BE49-F238E27FC236}">
                <a16:creationId xmlns:a16="http://schemas.microsoft.com/office/drawing/2014/main" id="{BA16DF12-2055-E62F-3AD5-89B77B0897D9}"/>
              </a:ext>
            </a:extLst>
          </p:cNvPr>
          <p:cNvSpPr>
            <a:spLocks noGrp="1"/>
          </p:cNvSpPr>
          <p:nvPr>
            <p:ph type="sldNum" sz="quarter" idx="31"/>
          </p:nvPr>
        </p:nvSpPr>
        <p:spPr>
          <a:xfrm>
            <a:off x="0" y="6858000"/>
            <a:ext cx="0" cy="0"/>
          </a:xfrm>
        </p:spPr>
        <p:txBody>
          <a:bodyPr/>
          <a:lstStyle>
            <a:lvl1pPr>
              <a:defRPr sz="700">
                <a:noFill/>
              </a:defRPr>
            </a:lvl1pPr>
          </a:lstStyle>
          <a:p>
            <a:fld id="{BE459162-0D30-784D-9ED6-FB04668B2BB3}" type="slidenum">
              <a:rPr lang="en-GB" smtClean="0"/>
              <a:pPr/>
              <a:t>‹#›</a:t>
            </a:fld>
            <a:endParaRPr lang="en-GB"/>
          </a:p>
        </p:txBody>
      </p:sp>
      <p:sp>
        <p:nvSpPr>
          <p:cNvPr id="6" name="TextBox 5">
            <a:extLst>
              <a:ext uri="{FF2B5EF4-FFF2-40B4-BE49-F238E27FC236}">
                <a16:creationId xmlns:a16="http://schemas.microsoft.com/office/drawing/2014/main" id="{6451CCD9-E1B4-2587-4FA0-D1CD10C5DBC2}"/>
              </a:ext>
            </a:extLst>
          </p:cNvPr>
          <p:cNvSpPr txBox="1"/>
          <p:nvPr userDrawn="1"/>
        </p:nvSpPr>
        <p:spPr>
          <a:xfrm>
            <a:off x="727075" y="-707390"/>
            <a:ext cx="2884226" cy="631807"/>
          </a:xfrm>
          <a:prstGeom prst="rect">
            <a:avLst/>
          </a:prstGeom>
          <a:noFill/>
        </p:spPr>
        <p:txBody>
          <a:bodyPr wrap="square" lIns="0" tIns="0" rIns="0" bIns="0" rtlCol="0">
            <a:noAutofit/>
          </a:bodyPr>
          <a:lstStyle/>
          <a:p>
            <a:pPr fontAlgn="t"/>
            <a:r>
              <a:rPr lang="en-GB" sz="1400"/>
              <a:t>Fill in the chapter number if you want it to appear on your breaker slide </a:t>
            </a:r>
          </a:p>
          <a:p>
            <a:pPr fontAlgn="t"/>
            <a:r>
              <a:rPr lang="en-GB" sz="1400">
                <a:sym typeface="Symbol" panose="05050102010706020507" pitchFamily="18" charset="2"/>
              </a:rPr>
              <a:t></a:t>
            </a:r>
            <a:r>
              <a:rPr lang="en-GB" sz="1400"/>
              <a:t> </a:t>
            </a:r>
          </a:p>
        </p:txBody>
      </p:sp>
    </p:spTree>
    <p:extLst>
      <p:ext uri="{BB962C8B-B14F-4D97-AF65-F5344CB8AC3E}">
        <p14:creationId xmlns:p14="http://schemas.microsoft.com/office/powerpoint/2010/main" val="577850726"/>
      </p:ext>
    </p:extLst>
  </p:cSld>
  <p:clrMapOvr>
    <a:masterClrMapping/>
  </p:clrMapOvr>
  <p:extLst>
    <p:ext uri="{DCECCB84-F9BA-43D5-87BE-67443E8EF086}">
      <p15:sldGuideLst xmlns:p15="http://schemas.microsoft.com/office/powerpoint/2012/main">
        <p15:guide id="1" pos="547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reaker B">
    <p:bg>
      <p:bgPr>
        <a:solidFill>
          <a:srgbClr val="274354"/>
        </a:solidFill>
        <a:effectLst/>
      </p:bgPr>
    </p:bg>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6BC93E64-0FCB-4243-AF29-D7F0C2F7C982}"/>
              </a:ext>
            </a:extLst>
          </p:cNvPr>
          <p:cNvSpPr>
            <a:spLocks noGrp="1"/>
          </p:cNvSpPr>
          <p:nvPr>
            <p:ph type="body" sz="quarter" idx="28" hasCustomPrompt="1"/>
          </p:nvPr>
        </p:nvSpPr>
        <p:spPr>
          <a:xfrm>
            <a:off x="727075" y="363600"/>
            <a:ext cx="2422925" cy="1270800"/>
          </a:xfrm>
          <a:prstGeom prst="rect">
            <a:avLst/>
          </a:prstGeom>
        </p:spPr>
        <p:txBody>
          <a:bodyPr anchor="t" anchorCtr="0">
            <a:noAutofit/>
          </a:bodyPr>
          <a:lstStyle>
            <a:lvl1pPr marL="0" indent="0">
              <a:lnSpc>
                <a:spcPct val="83000"/>
              </a:lnSpc>
              <a:buNone/>
              <a:defRPr sz="10000" b="0" i="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effectLst/>
              </a:rPr>
              <a:t>01</a:t>
            </a:r>
            <a:endParaRPr lang="en-GB"/>
          </a:p>
        </p:txBody>
      </p:sp>
      <p:sp>
        <p:nvSpPr>
          <p:cNvPr id="15" name="Title 1">
            <a:extLst>
              <a:ext uri="{FF2B5EF4-FFF2-40B4-BE49-F238E27FC236}">
                <a16:creationId xmlns:a16="http://schemas.microsoft.com/office/drawing/2014/main" id="{985546AE-CEB9-5E41-8EB7-AF7A2917F232}"/>
              </a:ext>
            </a:extLst>
          </p:cNvPr>
          <p:cNvSpPr>
            <a:spLocks noGrp="1"/>
          </p:cNvSpPr>
          <p:nvPr>
            <p:ph type="ctrTitle" hasCustomPrompt="1"/>
          </p:nvPr>
        </p:nvSpPr>
        <p:spPr bwMode="white">
          <a:xfrm>
            <a:off x="727075" y="3184753"/>
            <a:ext cx="7961313" cy="1944098"/>
          </a:xfrm>
          <a:prstGeom prst="rect">
            <a:avLst/>
          </a:prstGeom>
        </p:spPr>
        <p:txBody>
          <a:bodyPr anchor="b" anchorCtr="0">
            <a:noAutofit/>
          </a:bodyPr>
          <a:lstStyle>
            <a:lvl1pPr marL="0" indent="0" algn="l" fontAlgn="t">
              <a:lnSpc>
                <a:spcPct val="82000"/>
              </a:lnSpc>
              <a:buClr>
                <a:schemeClr val="accent1"/>
              </a:buClr>
              <a:buSzPct val="100000"/>
              <a:buFont typeface="Arial" panose="020B0604020202020204" pitchFamily="34" charset="0"/>
              <a:buNone/>
              <a:defRPr sz="6000" b="0" i="0">
                <a:solidFill>
                  <a:schemeClr val="bg1"/>
                </a:solidFill>
                <a:latin typeface="Coloplast Medium" pitchFamily="2" charset="0"/>
              </a:defRPr>
            </a:lvl1pPr>
          </a:lstStyle>
          <a:p>
            <a:r>
              <a:rPr lang="en-GB" noProof="0"/>
              <a:t>This is a breaker slide</a:t>
            </a:r>
            <a:endParaRPr lang="en-GB"/>
          </a:p>
        </p:txBody>
      </p:sp>
      <p:sp>
        <p:nvSpPr>
          <p:cNvPr id="16" name="Subtitle">
            <a:extLst>
              <a:ext uri="{FF2B5EF4-FFF2-40B4-BE49-F238E27FC236}">
                <a16:creationId xmlns:a16="http://schemas.microsoft.com/office/drawing/2014/main" id="{AB8E5CC3-9A0C-C44D-A965-BBA9ED46DB09}"/>
              </a:ext>
            </a:extLst>
          </p:cNvPr>
          <p:cNvSpPr>
            <a:spLocks noGrp="1"/>
          </p:cNvSpPr>
          <p:nvPr>
            <p:ph type="subTitle" idx="1" hasCustomPrompt="1"/>
          </p:nvPr>
        </p:nvSpPr>
        <p:spPr bwMode="black">
          <a:xfrm>
            <a:off x="727075" y="5294488"/>
            <a:ext cx="7961313" cy="914225"/>
          </a:xfrm>
          <a:prstGeom prst="rect">
            <a:avLst/>
          </a:prstGeom>
        </p:spPr>
        <p:txBody>
          <a:bodyPr>
            <a:noAutofit/>
          </a:bodyPr>
          <a:lstStyle>
            <a:lvl1pPr marL="0" indent="0" algn="l">
              <a:lnSpc>
                <a:spcPct val="100000"/>
              </a:lnSpc>
              <a:spcBef>
                <a:spcPts val="0"/>
              </a:spcBef>
              <a:buClr>
                <a:schemeClr val="accent1"/>
              </a:buClr>
              <a:buSzPct val="100000"/>
              <a:buFont typeface="Arial" panose="020B0604020202020204" pitchFamily="34" charset="0"/>
              <a:buNone/>
              <a:defRPr sz="2400" i="0">
                <a:solidFill>
                  <a:schemeClr val="bg1"/>
                </a:solidFill>
              </a:defRPr>
            </a:lvl1pPr>
            <a:lvl2pPr marL="0" indent="0" algn="l">
              <a:lnSpc>
                <a:spcPct val="100000"/>
              </a:lnSpc>
              <a:buFont typeface="Arial" panose="020B0604020202020204" pitchFamily="34" charset="0"/>
              <a:buNone/>
              <a:defRPr sz="2000" i="0">
                <a:solidFill>
                  <a:schemeClr val="bg1"/>
                </a:solidFill>
              </a:defRPr>
            </a:lvl2pPr>
            <a:lvl3pPr marL="0" indent="0" algn="l">
              <a:buFont typeface="Arial" panose="020B0604020202020204" pitchFamily="34" charset="0"/>
              <a:buChar char="​"/>
              <a:defRPr sz="2000">
                <a:solidFill>
                  <a:schemeClr val="bg1"/>
                </a:solidFill>
              </a:defRPr>
            </a:lvl3pPr>
            <a:lvl4pPr marL="0" indent="0" algn="l">
              <a:buFont typeface="Arial" panose="020B0604020202020204" pitchFamily="34" charset="0"/>
              <a:buChar char="​"/>
              <a:defRPr sz="2000">
                <a:solidFill>
                  <a:schemeClr val="bg1"/>
                </a:solidFill>
              </a:defRPr>
            </a:lvl4pPr>
            <a:lvl5pPr marL="0" indent="0" algn="l">
              <a:buFont typeface="Arial" panose="020B0604020202020204" pitchFamily="34" charset="0"/>
              <a:buChar char="​"/>
              <a:defRPr sz="2000">
                <a:solidFill>
                  <a:schemeClr val="bg1"/>
                </a:solidFill>
              </a:defRPr>
            </a:lvl5pPr>
            <a:lvl6pPr marL="0" indent="0" algn="l">
              <a:buFont typeface="Arial" panose="020B0604020202020204" pitchFamily="34" charset="0"/>
              <a:buChar char="​"/>
              <a:defRPr sz="2000">
                <a:solidFill>
                  <a:schemeClr val="bg1"/>
                </a:solidFill>
              </a:defRPr>
            </a:lvl6pPr>
            <a:lvl7pPr marL="0" indent="0" algn="l">
              <a:buFont typeface="Arial" panose="020B0604020202020204" pitchFamily="34" charset="0"/>
              <a:buChar char="​"/>
              <a:defRPr sz="2000">
                <a:solidFill>
                  <a:schemeClr val="bg1"/>
                </a:solidFill>
              </a:defRPr>
            </a:lvl7pPr>
            <a:lvl8pPr marL="0" indent="0" algn="l">
              <a:buFont typeface="Arial" panose="020B0604020202020204" pitchFamily="34" charset="0"/>
              <a:buChar char="​"/>
              <a:defRPr sz="2000">
                <a:solidFill>
                  <a:schemeClr val="bg1"/>
                </a:solidFill>
              </a:defRPr>
            </a:lvl8pPr>
            <a:lvl9pPr marL="0" indent="0" algn="l">
              <a:buFont typeface="Arial" panose="020B0604020202020204" pitchFamily="34" charset="0"/>
              <a:buChar char="​"/>
              <a:defRPr sz="2000">
                <a:solidFill>
                  <a:schemeClr val="bg1"/>
                </a:solidFill>
              </a:defRPr>
            </a:lvl9pPr>
          </a:lstStyle>
          <a:p>
            <a:r>
              <a:rPr lang="en-GB">
                <a:effectLst/>
              </a:rPr>
              <a:t>This is a descriptor for your breaker slide</a:t>
            </a:r>
            <a:endParaRPr lang="en-GB"/>
          </a:p>
        </p:txBody>
      </p:sp>
      <p:pic>
        <p:nvPicPr>
          <p:cNvPr id="2" name="Logo emf">
            <a:extLst>
              <a:ext uri="{FF2B5EF4-FFF2-40B4-BE49-F238E27FC236}">
                <a16:creationId xmlns:a16="http://schemas.microsoft.com/office/drawing/2014/main" id="{41CF98BD-FFC8-1708-903B-17C8CE1F56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56370" y="6415641"/>
            <a:ext cx="909059" cy="204481"/>
          </a:xfrm>
          <a:prstGeom prst="rect">
            <a:avLst/>
          </a:prstGeom>
        </p:spPr>
      </p:pic>
      <p:sp>
        <p:nvSpPr>
          <p:cNvPr id="9" name="Date Placeholder 2" hidden="1">
            <a:extLst>
              <a:ext uri="{FF2B5EF4-FFF2-40B4-BE49-F238E27FC236}">
                <a16:creationId xmlns:a16="http://schemas.microsoft.com/office/drawing/2014/main" id="{E105DED0-85F3-A6A6-569D-A0BDAE647D45}"/>
              </a:ext>
            </a:extLst>
          </p:cNvPr>
          <p:cNvSpPr>
            <a:spLocks noGrp="1"/>
          </p:cNvSpPr>
          <p:nvPr>
            <p:ph type="dt" sz="half" idx="29"/>
          </p:nvPr>
        </p:nvSpPr>
        <p:spPr>
          <a:xfrm>
            <a:off x="0" y="6858000"/>
            <a:ext cx="0" cy="0"/>
          </a:xfrm>
        </p:spPr>
        <p:txBody>
          <a:bodyPr/>
          <a:lstStyle>
            <a:lvl1pPr>
              <a:defRPr sz="700">
                <a:noFill/>
              </a:defRPr>
            </a:lvl1pPr>
          </a:lstStyle>
          <a:p>
            <a:r>
              <a:rPr lang="en-GB"/>
              <a:t>8/23/2022</a:t>
            </a:r>
          </a:p>
        </p:txBody>
      </p:sp>
      <p:sp>
        <p:nvSpPr>
          <p:cNvPr id="10" name="Footer Placeholder 3" hidden="1">
            <a:extLst>
              <a:ext uri="{FF2B5EF4-FFF2-40B4-BE49-F238E27FC236}">
                <a16:creationId xmlns:a16="http://schemas.microsoft.com/office/drawing/2014/main" id="{33551BDA-80CC-ABD2-4C7D-D840B9CFD987}"/>
              </a:ext>
            </a:extLst>
          </p:cNvPr>
          <p:cNvSpPr>
            <a:spLocks noGrp="1"/>
          </p:cNvSpPr>
          <p:nvPr>
            <p:ph type="ftr" sz="quarter" idx="30"/>
          </p:nvPr>
        </p:nvSpPr>
        <p:spPr>
          <a:xfrm>
            <a:off x="0" y="6858000"/>
            <a:ext cx="0" cy="0"/>
          </a:xfrm>
        </p:spPr>
        <p:txBody>
          <a:bodyPr/>
          <a:lstStyle>
            <a:lvl1pPr>
              <a:defRPr sz="700">
                <a:noFill/>
              </a:defRPr>
            </a:lvl1pPr>
          </a:lstStyle>
          <a:p>
            <a:endParaRPr lang="en-GB"/>
          </a:p>
        </p:txBody>
      </p:sp>
      <p:sp>
        <p:nvSpPr>
          <p:cNvPr id="11" name="Slide Number Placeholder 4" hidden="1">
            <a:extLst>
              <a:ext uri="{FF2B5EF4-FFF2-40B4-BE49-F238E27FC236}">
                <a16:creationId xmlns:a16="http://schemas.microsoft.com/office/drawing/2014/main" id="{64B9A45A-7421-DB3E-09CE-A5C15B5F1290}"/>
              </a:ext>
            </a:extLst>
          </p:cNvPr>
          <p:cNvSpPr>
            <a:spLocks noGrp="1"/>
          </p:cNvSpPr>
          <p:nvPr>
            <p:ph type="sldNum" sz="quarter" idx="31"/>
          </p:nvPr>
        </p:nvSpPr>
        <p:spPr>
          <a:xfrm>
            <a:off x="0" y="6858000"/>
            <a:ext cx="0" cy="0"/>
          </a:xfrm>
        </p:spPr>
        <p:txBody>
          <a:bodyPr/>
          <a:lstStyle>
            <a:lvl1pPr>
              <a:defRPr sz="700">
                <a:noFill/>
              </a:defRPr>
            </a:lvl1pPr>
          </a:lstStyle>
          <a:p>
            <a:fld id="{BE459162-0D30-784D-9ED6-FB04668B2BB3}" type="slidenum">
              <a:rPr lang="en-GB" smtClean="0"/>
              <a:pPr/>
              <a:t>‹#›</a:t>
            </a:fld>
            <a:endParaRPr lang="en-GB"/>
          </a:p>
        </p:txBody>
      </p:sp>
      <p:sp>
        <p:nvSpPr>
          <p:cNvPr id="5" name="TextBox 4">
            <a:extLst>
              <a:ext uri="{FF2B5EF4-FFF2-40B4-BE49-F238E27FC236}">
                <a16:creationId xmlns:a16="http://schemas.microsoft.com/office/drawing/2014/main" id="{2043FE87-B7C4-1D31-9D49-D3536ADDF3FC}"/>
              </a:ext>
            </a:extLst>
          </p:cNvPr>
          <p:cNvSpPr txBox="1"/>
          <p:nvPr userDrawn="1"/>
        </p:nvSpPr>
        <p:spPr>
          <a:xfrm>
            <a:off x="727075" y="-707390"/>
            <a:ext cx="2884226" cy="631807"/>
          </a:xfrm>
          <a:prstGeom prst="rect">
            <a:avLst/>
          </a:prstGeom>
          <a:noFill/>
        </p:spPr>
        <p:txBody>
          <a:bodyPr wrap="square" lIns="0" tIns="0" rIns="0" bIns="0" rtlCol="0">
            <a:noAutofit/>
          </a:bodyPr>
          <a:lstStyle/>
          <a:p>
            <a:pPr fontAlgn="t"/>
            <a:r>
              <a:rPr lang="en-GB" sz="1400"/>
              <a:t>Fill in the chapter number if you want it to appear on your breaker slide </a:t>
            </a:r>
          </a:p>
          <a:p>
            <a:pPr fontAlgn="t"/>
            <a:r>
              <a:rPr lang="en-GB" sz="1400">
                <a:sym typeface="Symbol" panose="05050102010706020507" pitchFamily="18" charset="2"/>
              </a:rPr>
              <a:t></a:t>
            </a:r>
            <a:r>
              <a:rPr lang="en-GB" sz="1400"/>
              <a:t> </a:t>
            </a:r>
          </a:p>
        </p:txBody>
      </p:sp>
    </p:spTree>
    <p:extLst>
      <p:ext uri="{BB962C8B-B14F-4D97-AF65-F5344CB8AC3E}">
        <p14:creationId xmlns:p14="http://schemas.microsoft.com/office/powerpoint/2010/main" val="4157559706"/>
      </p:ext>
    </p:extLst>
  </p:cSld>
  <p:clrMapOvr>
    <a:masterClrMapping/>
  </p:clrMapOvr>
  <p:extLst>
    <p:ext uri="{DCECCB84-F9BA-43D5-87BE-67443E8EF086}">
      <p15:sldGuideLst xmlns:p15="http://schemas.microsoft.com/office/powerpoint/2012/main">
        <p15:guide id="1" pos="547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D9EA5-4787-461C-9B38-61A9B1B2FF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CB20FD-BD49-422B-9E5E-85A9067E05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D59E9-26B8-4CE5-8E83-ABFEB46A8502}"/>
              </a:ext>
            </a:extLst>
          </p:cNvPr>
          <p:cNvSpPr>
            <a:spLocks noGrp="1"/>
          </p:cNvSpPr>
          <p:nvPr>
            <p:ph type="dt" sz="half" idx="10"/>
          </p:nvPr>
        </p:nvSpPr>
        <p:spPr/>
        <p:txBody>
          <a:bodyPr/>
          <a:lstStyle/>
          <a:p>
            <a:fld id="{3518F78A-ED12-4710-B3E4-74AF32744754}" type="datetimeFigureOut">
              <a:rPr lang="en-US" smtClean="0"/>
              <a:t>3/25/2024</a:t>
            </a:fld>
            <a:endParaRPr lang="en-US"/>
          </a:p>
        </p:txBody>
      </p:sp>
      <p:sp>
        <p:nvSpPr>
          <p:cNvPr id="5" name="Footer Placeholder 4">
            <a:extLst>
              <a:ext uri="{FF2B5EF4-FFF2-40B4-BE49-F238E27FC236}">
                <a16:creationId xmlns:a16="http://schemas.microsoft.com/office/drawing/2014/main" id="{49B6706F-5C32-4769-BC63-B787961E18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7B9CC3-70BF-40B7-A945-D147A74393B5}"/>
              </a:ext>
            </a:extLst>
          </p:cNvPr>
          <p:cNvSpPr>
            <a:spLocks noGrp="1"/>
          </p:cNvSpPr>
          <p:nvPr>
            <p:ph type="sldNum" sz="quarter" idx="12"/>
          </p:nvPr>
        </p:nvSpPr>
        <p:spPr/>
        <p:txBody>
          <a:bodyPr/>
          <a:lstStyle/>
          <a:p>
            <a:fld id="{7BC8163A-C3A6-4E52-AC97-18DA685429AF}" type="slidenum">
              <a:rPr lang="en-US" smtClean="0"/>
              <a:t>‹#›</a:t>
            </a:fld>
            <a:endParaRPr lang="en-US"/>
          </a:p>
        </p:txBody>
      </p:sp>
    </p:spTree>
    <p:extLst>
      <p:ext uri="{BB962C8B-B14F-4D97-AF65-F5344CB8AC3E}">
        <p14:creationId xmlns:p14="http://schemas.microsoft.com/office/powerpoint/2010/main" val="27227614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reaker C">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603E386-32AF-768D-1D64-21A25C44AFF6}"/>
              </a:ext>
            </a:extLst>
          </p:cNvPr>
          <p:cNvSpPr/>
          <p:nvPr userDrawn="1"/>
        </p:nvSpPr>
        <p:spPr>
          <a:xfrm>
            <a:off x="6275388" y="6200775"/>
            <a:ext cx="5916612" cy="657225"/>
          </a:xfrm>
          <a:prstGeom prst="rect">
            <a:avLst/>
          </a:prstGeom>
          <a:solidFill>
            <a:srgbClr val="F4F5F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err="1"/>
          </a:p>
        </p:txBody>
      </p:sp>
      <p:pic>
        <p:nvPicPr>
          <p:cNvPr id="2" name="Logo emf">
            <a:extLst>
              <a:ext uri="{FF2B5EF4-FFF2-40B4-BE49-F238E27FC236}">
                <a16:creationId xmlns:a16="http://schemas.microsoft.com/office/drawing/2014/main" id="{E696399F-EAC6-B215-FD52-B1FC89562E0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53699" y="6415040"/>
            <a:ext cx="914401" cy="205682"/>
          </a:xfrm>
          <a:prstGeom prst="rect">
            <a:avLst/>
          </a:prstGeom>
        </p:spPr>
      </p:pic>
      <p:sp>
        <p:nvSpPr>
          <p:cNvPr id="11" name="Picture Placeholder 3">
            <a:extLst>
              <a:ext uri="{FF2B5EF4-FFF2-40B4-BE49-F238E27FC236}">
                <a16:creationId xmlns:a16="http://schemas.microsoft.com/office/drawing/2014/main" id="{19F89E3A-AA3A-C8D0-2F60-E98F6B283915}"/>
              </a:ext>
            </a:extLst>
          </p:cNvPr>
          <p:cNvSpPr>
            <a:spLocks noGrp="1"/>
          </p:cNvSpPr>
          <p:nvPr>
            <p:ph type="pic" sz="quarter" idx="14" hasCustomPrompt="1"/>
          </p:nvPr>
        </p:nvSpPr>
        <p:spPr>
          <a:xfrm>
            <a:off x="6275388" y="1"/>
            <a:ext cx="5916612" cy="6208712"/>
          </a:xfrm>
          <a:prstGeom prst="rect">
            <a:avLst/>
          </a:prstGeom>
          <a:solidFill>
            <a:schemeClr val="accent5"/>
          </a:solidFill>
        </p:spPr>
        <p:txBody>
          <a:bodyPr lIns="144000" tIns="72000" rIns="144000" anchor="t" anchorCtr="0">
            <a:noAutofit/>
          </a:bodyPr>
          <a:lstStyle>
            <a:lvl1pPr marL="0" indent="0" algn="l">
              <a:buNone/>
              <a:defRPr sz="1800">
                <a:solidFill>
                  <a:srgbClr val="F17E64"/>
                </a:solidFill>
                <a:latin typeface="+mj-lt"/>
              </a:defRPr>
            </a:lvl1pPr>
          </a:lstStyle>
          <a:p>
            <a:r>
              <a:rPr lang="en-GB">
                <a:effectLst/>
              </a:rPr>
              <a:t>Click on this space, then access the Coloplast tab to view and add an image from our </a:t>
            </a:r>
            <a:r>
              <a:rPr lang="en-GB" err="1">
                <a:effectLst/>
              </a:rPr>
              <a:t>Templafy</a:t>
            </a:r>
            <a:r>
              <a:rPr lang="en-GB">
                <a:effectLst/>
              </a:rPr>
              <a:t> library</a:t>
            </a:r>
            <a:endParaRPr lang="en-GB" noProof="0"/>
          </a:p>
        </p:txBody>
      </p:sp>
      <p:sp>
        <p:nvSpPr>
          <p:cNvPr id="10" name="Text Placeholder 2">
            <a:extLst>
              <a:ext uri="{FF2B5EF4-FFF2-40B4-BE49-F238E27FC236}">
                <a16:creationId xmlns:a16="http://schemas.microsoft.com/office/drawing/2014/main" id="{EE3EE7EA-6BF5-566D-7C89-E6EAF4349C83}"/>
              </a:ext>
            </a:extLst>
          </p:cNvPr>
          <p:cNvSpPr>
            <a:spLocks noGrp="1"/>
          </p:cNvSpPr>
          <p:nvPr>
            <p:ph type="body" sz="quarter" idx="28" hasCustomPrompt="1"/>
          </p:nvPr>
        </p:nvSpPr>
        <p:spPr>
          <a:xfrm>
            <a:off x="727075" y="363600"/>
            <a:ext cx="2422925" cy="1270800"/>
          </a:xfrm>
          <a:prstGeom prst="rect">
            <a:avLst/>
          </a:prstGeom>
        </p:spPr>
        <p:txBody>
          <a:bodyPr anchor="t" anchorCtr="0">
            <a:noAutofit/>
          </a:bodyPr>
          <a:lstStyle>
            <a:lvl1pPr marL="0" indent="0">
              <a:lnSpc>
                <a:spcPct val="83000"/>
              </a:lnSpc>
              <a:buNone/>
              <a:defRPr sz="10000" b="0" i="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effectLst/>
              </a:rPr>
              <a:t>01</a:t>
            </a:r>
            <a:endParaRPr lang="en-GB"/>
          </a:p>
        </p:txBody>
      </p:sp>
      <p:sp>
        <p:nvSpPr>
          <p:cNvPr id="12" name="Title 1">
            <a:extLst>
              <a:ext uri="{FF2B5EF4-FFF2-40B4-BE49-F238E27FC236}">
                <a16:creationId xmlns:a16="http://schemas.microsoft.com/office/drawing/2014/main" id="{01AA98ED-EEED-032F-2A98-3F5422D658E1}"/>
              </a:ext>
            </a:extLst>
          </p:cNvPr>
          <p:cNvSpPr>
            <a:spLocks noGrp="1"/>
          </p:cNvSpPr>
          <p:nvPr>
            <p:ph type="ctrTitle" hasCustomPrompt="1"/>
          </p:nvPr>
        </p:nvSpPr>
        <p:spPr bwMode="white">
          <a:xfrm>
            <a:off x="727075" y="3184753"/>
            <a:ext cx="4827432" cy="1944098"/>
          </a:xfrm>
          <a:prstGeom prst="rect">
            <a:avLst/>
          </a:prstGeom>
        </p:spPr>
        <p:txBody>
          <a:bodyPr anchor="b" anchorCtr="0">
            <a:noAutofit/>
          </a:bodyPr>
          <a:lstStyle>
            <a:lvl1pPr marL="0" indent="0" algn="l" fontAlgn="t">
              <a:lnSpc>
                <a:spcPct val="82000"/>
              </a:lnSpc>
              <a:buClr>
                <a:schemeClr val="accent1"/>
              </a:buClr>
              <a:buSzPct val="100000"/>
              <a:buFont typeface="Arial" panose="020B0604020202020204" pitchFamily="34" charset="0"/>
              <a:buNone/>
              <a:defRPr sz="6000" b="0" i="0">
                <a:solidFill>
                  <a:schemeClr val="tx1"/>
                </a:solidFill>
                <a:latin typeface="Coloplast Medium" pitchFamily="2" charset="0"/>
              </a:defRPr>
            </a:lvl1pPr>
          </a:lstStyle>
          <a:p>
            <a:r>
              <a:rPr lang="en-GB" noProof="0"/>
              <a:t>This is a breaker slide</a:t>
            </a:r>
            <a:endParaRPr lang="en-GB"/>
          </a:p>
        </p:txBody>
      </p:sp>
      <p:sp>
        <p:nvSpPr>
          <p:cNvPr id="14" name="Subtitle">
            <a:extLst>
              <a:ext uri="{FF2B5EF4-FFF2-40B4-BE49-F238E27FC236}">
                <a16:creationId xmlns:a16="http://schemas.microsoft.com/office/drawing/2014/main" id="{81AEF186-B37F-0BA0-6F1F-C043CEF2B768}"/>
              </a:ext>
            </a:extLst>
          </p:cNvPr>
          <p:cNvSpPr>
            <a:spLocks noGrp="1"/>
          </p:cNvSpPr>
          <p:nvPr>
            <p:ph type="subTitle" idx="1" hasCustomPrompt="1"/>
          </p:nvPr>
        </p:nvSpPr>
        <p:spPr bwMode="black">
          <a:xfrm>
            <a:off x="727075" y="5294488"/>
            <a:ext cx="4829175" cy="906287"/>
          </a:xfrm>
          <a:prstGeom prst="rect">
            <a:avLst/>
          </a:prstGeom>
        </p:spPr>
        <p:txBody>
          <a:bodyPr>
            <a:noAutofit/>
          </a:bodyPr>
          <a:lstStyle>
            <a:lvl1pPr marL="0" indent="0" algn="l">
              <a:lnSpc>
                <a:spcPct val="100000"/>
              </a:lnSpc>
              <a:spcBef>
                <a:spcPts val="0"/>
              </a:spcBef>
              <a:buClr>
                <a:schemeClr val="accent1"/>
              </a:buClr>
              <a:buSzPct val="100000"/>
              <a:buFont typeface="Arial" panose="020B0604020202020204" pitchFamily="34" charset="0"/>
              <a:buNone/>
              <a:defRPr sz="2400" i="0">
                <a:solidFill>
                  <a:schemeClr val="tx1"/>
                </a:solidFill>
              </a:defRPr>
            </a:lvl1pPr>
            <a:lvl2pPr marL="0" indent="0" algn="l">
              <a:lnSpc>
                <a:spcPct val="100000"/>
              </a:lnSpc>
              <a:buFont typeface="Arial" panose="020B0604020202020204" pitchFamily="34" charset="0"/>
              <a:buNone/>
              <a:defRPr sz="2000" i="0">
                <a:solidFill>
                  <a:srgbClr val="404040"/>
                </a:solidFill>
              </a:defRPr>
            </a:lvl2pPr>
            <a:lvl3pPr marL="0" indent="0" algn="l">
              <a:buFont typeface="Arial" panose="020B0604020202020204" pitchFamily="34" charset="0"/>
              <a:buChar char="​"/>
              <a:defRPr sz="2000">
                <a:solidFill>
                  <a:schemeClr val="bg1"/>
                </a:solidFill>
              </a:defRPr>
            </a:lvl3pPr>
            <a:lvl4pPr marL="0" indent="0" algn="l">
              <a:buFont typeface="Arial" panose="020B0604020202020204" pitchFamily="34" charset="0"/>
              <a:buChar char="​"/>
              <a:defRPr sz="2000">
                <a:solidFill>
                  <a:schemeClr val="bg1"/>
                </a:solidFill>
              </a:defRPr>
            </a:lvl4pPr>
            <a:lvl5pPr marL="0" indent="0" algn="l">
              <a:buFont typeface="Arial" panose="020B0604020202020204" pitchFamily="34" charset="0"/>
              <a:buChar char="​"/>
              <a:defRPr sz="2000">
                <a:solidFill>
                  <a:schemeClr val="bg1"/>
                </a:solidFill>
              </a:defRPr>
            </a:lvl5pPr>
            <a:lvl6pPr marL="0" indent="0" algn="l">
              <a:buFont typeface="Arial" panose="020B0604020202020204" pitchFamily="34" charset="0"/>
              <a:buChar char="​"/>
              <a:defRPr sz="2000">
                <a:solidFill>
                  <a:schemeClr val="bg1"/>
                </a:solidFill>
              </a:defRPr>
            </a:lvl6pPr>
            <a:lvl7pPr marL="0" indent="0" algn="l">
              <a:buFont typeface="Arial" panose="020B0604020202020204" pitchFamily="34" charset="0"/>
              <a:buChar char="​"/>
              <a:defRPr sz="2000">
                <a:solidFill>
                  <a:schemeClr val="bg1"/>
                </a:solidFill>
              </a:defRPr>
            </a:lvl7pPr>
            <a:lvl8pPr marL="0" indent="0" algn="l">
              <a:buFont typeface="Arial" panose="020B0604020202020204" pitchFamily="34" charset="0"/>
              <a:buChar char="​"/>
              <a:defRPr sz="2000">
                <a:solidFill>
                  <a:schemeClr val="bg1"/>
                </a:solidFill>
              </a:defRPr>
            </a:lvl8pPr>
            <a:lvl9pPr marL="0" indent="0" algn="l">
              <a:buFont typeface="Arial" panose="020B0604020202020204" pitchFamily="34" charset="0"/>
              <a:buChar char="​"/>
              <a:defRPr sz="2000">
                <a:solidFill>
                  <a:schemeClr val="bg1"/>
                </a:solidFill>
              </a:defRPr>
            </a:lvl9pPr>
          </a:lstStyle>
          <a:p>
            <a:r>
              <a:rPr lang="en-GB">
                <a:effectLst/>
              </a:rPr>
              <a:t>This is a descriptor for your breaker slide</a:t>
            </a:r>
            <a:endParaRPr lang="en-GB"/>
          </a:p>
        </p:txBody>
      </p:sp>
      <p:sp>
        <p:nvSpPr>
          <p:cNvPr id="17" name="Date Placeholder 2" hidden="1">
            <a:extLst>
              <a:ext uri="{FF2B5EF4-FFF2-40B4-BE49-F238E27FC236}">
                <a16:creationId xmlns:a16="http://schemas.microsoft.com/office/drawing/2014/main" id="{C57DAA75-C5EC-30AA-2C14-380A809D7DAD}"/>
              </a:ext>
            </a:extLst>
          </p:cNvPr>
          <p:cNvSpPr>
            <a:spLocks noGrp="1"/>
          </p:cNvSpPr>
          <p:nvPr>
            <p:ph type="dt" sz="half" idx="29"/>
          </p:nvPr>
        </p:nvSpPr>
        <p:spPr>
          <a:xfrm>
            <a:off x="0" y="6858000"/>
            <a:ext cx="0" cy="0"/>
          </a:xfrm>
        </p:spPr>
        <p:txBody>
          <a:bodyPr/>
          <a:lstStyle>
            <a:lvl1pPr>
              <a:defRPr sz="700">
                <a:noFill/>
              </a:defRPr>
            </a:lvl1pPr>
          </a:lstStyle>
          <a:p>
            <a:r>
              <a:rPr lang="en-GB"/>
              <a:t>8/23/2022</a:t>
            </a:r>
          </a:p>
        </p:txBody>
      </p:sp>
      <p:sp>
        <p:nvSpPr>
          <p:cNvPr id="18" name="Footer Placeholder 3" hidden="1">
            <a:extLst>
              <a:ext uri="{FF2B5EF4-FFF2-40B4-BE49-F238E27FC236}">
                <a16:creationId xmlns:a16="http://schemas.microsoft.com/office/drawing/2014/main" id="{82C7BCA7-9864-87D4-8F5F-FB5D9F77BA3A}"/>
              </a:ext>
            </a:extLst>
          </p:cNvPr>
          <p:cNvSpPr>
            <a:spLocks noGrp="1"/>
          </p:cNvSpPr>
          <p:nvPr>
            <p:ph type="ftr" sz="quarter" idx="30"/>
          </p:nvPr>
        </p:nvSpPr>
        <p:spPr>
          <a:xfrm>
            <a:off x="0" y="6858000"/>
            <a:ext cx="0" cy="0"/>
          </a:xfrm>
        </p:spPr>
        <p:txBody>
          <a:bodyPr/>
          <a:lstStyle>
            <a:lvl1pPr>
              <a:defRPr sz="700">
                <a:noFill/>
              </a:defRPr>
            </a:lvl1pPr>
          </a:lstStyle>
          <a:p>
            <a:endParaRPr lang="en-GB"/>
          </a:p>
        </p:txBody>
      </p:sp>
      <p:sp>
        <p:nvSpPr>
          <p:cNvPr id="19" name="Slide Number Placeholder 4" hidden="1">
            <a:extLst>
              <a:ext uri="{FF2B5EF4-FFF2-40B4-BE49-F238E27FC236}">
                <a16:creationId xmlns:a16="http://schemas.microsoft.com/office/drawing/2014/main" id="{EE6C0837-B524-61B5-32A7-B41FB3FD6046}"/>
              </a:ext>
            </a:extLst>
          </p:cNvPr>
          <p:cNvSpPr>
            <a:spLocks noGrp="1"/>
          </p:cNvSpPr>
          <p:nvPr>
            <p:ph type="sldNum" sz="quarter" idx="31"/>
          </p:nvPr>
        </p:nvSpPr>
        <p:spPr>
          <a:xfrm>
            <a:off x="0" y="6858000"/>
            <a:ext cx="0" cy="0"/>
          </a:xfrm>
        </p:spPr>
        <p:txBody>
          <a:bodyPr/>
          <a:lstStyle>
            <a:lvl1pPr>
              <a:defRPr sz="700">
                <a:noFill/>
              </a:defRPr>
            </a:lvl1pPr>
          </a:lstStyle>
          <a:p>
            <a:fld id="{BE459162-0D30-784D-9ED6-FB04668B2BB3}" type="slidenum">
              <a:rPr lang="en-GB" smtClean="0"/>
              <a:pPr/>
              <a:t>‹#›</a:t>
            </a:fld>
            <a:endParaRPr lang="en-GB"/>
          </a:p>
        </p:txBody>
      </p:sp>
      <p:sp>
        <p:nvSpPr>
          <p:cNvPr id="5" name="TextBox 4">
            <a:extLst>
              <a:ext uri="{FF2B5EF4-FFF2-40B4-BE49-F238E27FC236}">
                <a16:creationId xmlns:a16="http://schemas.microsoft.com/office/drawing/2014/main" id="{A3CDF1EE-4E17-4CF3-D10F-2EC49A8E1890}"/>
              </a:ext>
            </a:extLst>
          </p:cNvPr>
          <p:cNvSpPr txBox="1"/>
          <p:nvPr userDrawn="1"/>
        </p:nvSpPr>
        <p:spPr>
          <a:xfrm>
            <a:off x="727075" y="-707390"/>
            <a:ext cx="2884226" cy="631807"/>
          </a:xfrm>
          <a:prstGeom prst="rect">
            <a:avLst/>
          </a:prstGeom>
          <a:noFill/>
        </p:spPr>
        <p:txBody>
          <a:bodyPr wrap="square" lIns="0" tIns="0" rIns="0" bIns="0" rtlCol="0">
            <a:noAutofit/>
          </a:bodyPr>
          <a:lstStyle/>
          <a:p>
            <a:pPr fontAlgn="t"/>
            <a:r>
              <a:rPr lang="en-GB" sz="1400"/>
              <a:t>Fill in the chapter number if you want it to appear on your breaker slide </a:t>
            </a:r>
          </a:p>
          <a:p>
            <a:pPr fontAlgn="t"/>
            <a:r>
              <a:rPr lang="en-GB" sz="1400">
                <a:sym typeface="Symbol" panose="05050102010706020507" pitchFamily="18" charset="2"/>
              </a:rPr>
              <a:t></a:t>
            </a:r>
            <a:r>
              <a:rPr lang="en-GB" sz="1400"/>
              <a:t> </a:t>
            </a:r>
          </a:p>
        </p:txBody>
      </p:sp>
    </p:spTree>
    <p:extLst>
      <p:ext uri="{BB962C8B-B14F-4D97-AF65-F5344CB8AC3E}">
        <p14:creationId xmlns:p14="http://schemas.microsoft.com/office/powerpoint/2010/main" val="2577370283"/>
      </p:ext>
    </p:extLst>
  </p:cSld>
  <p:clrMapOvr>
    <a:masterClrMapping/>
  </p:clrMapOvr>
  <p:extLst>
    <p:ext uri="{DCECCB84-F9BA-43D5-87BE-67443E8EF086}">
      <p15:sldGuideLst xmlns:p15="http://schemas.microsoft.com/office/powerpoint/2012/main">
        <p15:guide id="2" pos="3500">
          <p15:clr>
            <a:srgbClr val="FBAE40"/>
          </p15:clr>
        </p15:guide>
        <p15:guide id="5" pos="395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image (white logo)">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FF60AE0B-CA29-E908-3C24-1CE0D1667C2A}"/>
              </a:ext>
            </a:extLst>
          </p:cNvPr>
          <p:cNvSpPr>
            <a:spLocks noGrp="1"/>
          </p:cNvSpPr>
          <p:nvPr>
            <p:ph type="pic" sz="quarter" idx="14" hasCustomPrompt="1"/>
          </p:nvPr>
        </p:nvSpPr>
        <p:spPr>
          <a:xfrm>
            <a:off x="0" y="0"/>
            <a:ext cx="12192000" cy="6857999"/>
          </a:xfrm>
          <a:prstGeom prst="rect">
            <a:avLst/>
          </a:prstGeom>
          <a:solidFill>
            <a:schemeClr val="accent5"/>
          </a:solidFill>
        </p:spPr>
        <p:txBody>
          <a:bodyPr lIns="144000" tIns="72000" rIns="144000" anchor="t" anchorCtr="0">
            <a:noAutofit/>
          </a:bodyPr>
          <a:lstStyle>
            <a:lvl1pPr marL="0" indent="0" algn="l">
              <a:buNone/>
              <a:defRPr sz="1800">
                <a:solidFill>
                  <a:srgbClr val="F17E64"/>
                </a:solidFill>
                <a:latin typeface="+mj-lt"/>
              </a:defRPr>
            </a:lvl1pPr>
          </a:lstStyle>
          <a:p>
            <a:r>
              <a:rPr lang="en-GB">
                <a:effectLst/>
              </a:rPr>
              <a:t>Click on this space, then access the Coloplast tab to view and add an image from our </a:t>
            </a:r>
            <a:r>
              <a:rPr lang="en-GB" err="1">
                <a:effectLst/>
              </a:rPr>
              <a:t>Templafy</a:t>
            </a:r>
            <a:r>
              <a:rPr lang="en-GB">
                <a:effectLst/>
              </a:rPr>
              <a:t> library</a:t>
            </a:r>
            <a:endParaRPr lang="en-GB" noProof="0"/>
          </a:p>
        </p:txBody>
      </p:sp>
      <p:sp>
        <p:nvSpPr>
          <p:cNvPr id="4" name="Text Placeholder Logo">
            <a:extLst>
              <a:ext uri="{FF2B5EF4-FFF2-40B4-BE49-F238E27FC236}">
                <a16:creationId xmlns:a16="http://schemas.microsoft.com/office/drawing/2014/main" id="{1941E514-9E31-2017-5BA3-2733AE4AF1E9}"/>
              </a:ext>
            </a:extLst>
          </p:cNvPr>
          <p:cNvSpPr>
            <a:spLocks noGrp="1"/>
          </p:cNvSpPr>
          <p:nvPr>
            <p:ph type="body" sz="quarter" idx="31" hasCustomPrompt="1"/>
          </p:nvPr>
        </p:nvSpPr>
        <p:spPr>
          <a:xfrm>
            <a:off x="10553699" y="6414951"/>
            <a:ext cx="914401" cy="205861"/>
          </a:xfrm>
          <a:prstGeom prst="rect">
            <a:avLst/>
          </a:prstGeom>
          <a:blipFill>
            <a:blip r:embed="rId2"/>
            <a:stretch>
              <a:fillRect/>
            </a:stretch>
          </a:blipFill>
        </p:spPr>
        <p:txBody>
          <a:bodyPr>
            <a:noAutofit/>
          </a:bodyPr>
          <a:lstStyle>
            <a:lvl1pPr>
              <a:defRPr sz="100">
                <a:noFill/>
              </a:defRPr>
            </a:lvl1pPr>
          </a:lstStyle>
          <a:p>
            <a:pPr lvl="0"/>
            <a:r>
              <a:rPr lang="en-GB"/>
              <a:t>.</a:t>
            </a:r>
          </a:p>
        </p:txBody>
      </p:sp>
      <p:sp>
        <p:nvSpPr>
          <p:cNvPr id="8" name="Date Placeholder 2" hidden="1">
            <a:extLst>
              <a:ext uri="{FF2B5EF4-FFF2-40B4-BE49-F238E27FC236}">
                <a16:creationId xmlns:a16="http://schemas.microsoft.com/office/drawing/2014/main" id="{44995F52-B1EF-2284-2F0E-A46F8F7EB0EF}"/>
              </a:ext>
            </a:extLst>
          </p:cNvPr>
          <p:cNvSpPr>
            <a:spLocks noGrp="1"/>
          </p:cNvSpPr>
          <p:nvPr>
            <p:ph type="dt" sz="half" idx="29"/>
          </p:nvPr>
        </p:nvSpPr>
        <p:spPr>
          <a:xfrm>
            <a:off x="0" y="6858000"/>
            <a:ext cx="0" cy="0"/>
          </a:xfrm>
        </p:spPr>
        <p:txBody>
          <a:bodyPr/>
          <a:lstStyle>
            <a:lvl1pPr>
              <a:defRPr sz="700">
                <a:noFill/>
              </a:defRPr>
            </a:lvl1pPr>
          </a:lstStyle>
          <a:p>
            <a:r>
              <a:rPr lang="en-GB"/>
              <a:t>8/23/2022</a:t>
            </a:r>
          </a:p>
        </p:txBody>
      </p:sp>
      <p:sp>
        <p:nvSpPr>
          <p:cNvPr id="9" name="Footer Placeholder 3" hidden="1">
            <a:extLst>
              <a:ext uri="{FF2B5EF4-FFF2-40B4-BE49-F238E27FC236}">
                <a16:creationId xmlns:a16="http://schemas.microsoft.com/office/drawing/2014/main" id="{7F4DAA7B-49B7-8605-78E1-64935A11A0D3}"/>
              </a:ext>
            </a:extLst>
          </p:cNvPr>
          <p:cNvSpPr>
            <a:spLocks noGrp="1"/>
          </p:cNvSpPr>
          <p:nvPr>
            <p:ph type="ftr" sz="quarter" idx="30"/>
          </p:nvPr>
        </p:nvSpPr>
        <p:spPr>
          <a:xfrm>
            <a:off x="0" y="6858000"/>
            <a:ext cx="0" cy="0"/>
          </a:xfrm>
        </p:spPr>
        <p:txBody>
          <a:bodyPr/>
          <a:lstStyle>
            <a:lvl1pPr>
              <a:defRPr sz="700">
                <a:noFill/>
              </a:defRPr>
            </a:lvl1pPr>
          </a:lstStyle>
          <a:p>
            <a:endParaRPr lang="en-GB"/>
          </a:p>
        </p:txBody>
      </p:sp>
      <p:sp>
        <p:nvSpPr>
          <p:cNvPr id="10" name="Slide Number Placeholder 4" hidden="1">
            <a:extLst>
              <a:ext uri="{FF2B5EF4-FFF2-40B4-BE49-F238E27FC236}">
                <a16:creationId xmlns:a16="http://schemas.microsoft.com/office/drawing/2014/main" id="{0A51BF86-8B81-BA35-3A1D-65A221DC54D1}"/>
              </a:ext>
            </a:extLst>
          </p:cNvPr>
          <p:cNvSpPr>
            <a:spLocks noGrp="1"/>
          </p:cNvSpPr>
          <p:nvPr>
            <p:ph type="sldNum" sz="quarter" idx="32"/>
          </p:nvPr>
        </p:nvSpPr>
        <p:spPr>
          <a:xfrm>
            <a:off x="0" y="6858000"/>
            <a:ext cx="0" cy="0"/>
          </a:xfrm>
        </p:spPr>
        <p:txBody>
          <a:bodyPr/>
          <a:lstStyle>
            <a:lvl1pPr>
              <a:defRPr sz="700">
                <a:noFill/>
              </a:defRPr>
            </a:lvl1pPr>
          </a:lstStyle>
          <a:p>
            <a:fld id="{BE459162-0D30-784D-9ED6-FB04668B2BB3}" type="slidenum">
              <a:rPr lang="en-GB" smtClean="0"/>
              <a:pPr/>
              <a:t>‹#›</a:t>
            </a:fld>
            <a:endParaRPr lang="en-GB"/>
          </a:p>
        </p:txBody>
      </p:sp>
    </p:spTree>
    <p:extLst>
      <p:ext uri="{BB962C8B-B14F-4D97-AF65-F5344CB8AC3E}">
        <p14:creationId xmlns:p14="http://schemas.microsoft.com/office/powerpoint/2010/main" val="15353705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ckground image (dark logo)">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FF60AE0B-CA29-E908-3C24-1CE0D1667C2A}"/>
              </a:ext>
            </a:extLst>
          </p:cNvPr>
          <p:cNvSpPr>
            <a:spLocks noGrp="1"/>
          </p:cNvSpPr>
          <p:nvPr>
            <p:ph type="pic" sz="quarter" idx="14" hasCustomPrompt="1"/>
          </p:nvPr>
        </p:nvSpPr>
        <p:spPr>
          <a:xfrm>
            <a:off x="0" y="0"/>
            <a:ext cx="12192000" cy="6857999"/>
          </a:xfrm>
          <a:prstGeom prst="rect">
            <a:avLst/>
          </a:prstGeom>
          <a:solidFill>
            <a:schemeClr val="accent5"/>
          </a:solidFill>
        </p:spPr>
        <p:txBody>
          <a:bodyPr lIns="144000" tIns="72000" rIns="144000" anchor="t" anchorCtr="0">
            <a:noAutofit/>
          </a:bodyPr>
          <a:lstStyle>
            <a:lvl1pPr marL="0" indent="0" algn="l">
              <a:buNone/>
              <a:defRPr sz="1800">
                <a:solidFill>
                  <a:srgbClr val="F17E64"/>
                </a:solidFill>
                <a:latin typeface="+mj-lt"/>
              </a:defRPr>
            </a:lvl1pPr>
          </a:lstStyle>
          <a:p>
            <a:r>
              <a:rPr lang="en-GB">
                <a:effectLst/>
              </a:rPr>
              <a:t>Click on this space, then access the Coloplast tab to view and add an image from our </a:t>
            </a:r>
            <a:r>
              <a:rPr lang="en-GB" err="1">
                <a:effectLst/>
              </a:rPr>
              <a:t>Templafy</a:t>
            </a:r>
            <a:r>
              <a:rPr lang="en-GB">
                <a:effectLst/>
              </a:rPr>
              <a:t> library</a:t>
            </a:r>
            <a:endParaRPr lang="en-GB" noProof="0"/>
          </a:p>
        </p:txBody>
      </p:sp>
      <p:sp>
        <p:nvSpPr>
          <p:cNvPr id="6" name="Text Placeholder Logo">
            <a:extLst>
              <a:ext uri="{FF2B5EF4-FFF2-40B4-BE49-F238E27FC236}">
                <a16:creationId xmlns:a16="http://schemas.microsoft.com/office/drawing/2014/main" id="{F0CC4206-D9E1-CA65-9960-E13EACD63D9F}"/>
              </a:ext>
            </a:extLst>
          </p:cNvPr>
          <p:cNvSpPr>
            <a:spLocks noGrp="1"/>
          </p:cNvSpPr>
          <p:nvPr>
            <p:ph type="body" sz="quarter" idx="31" hasCustomPrompt="1"/>
          </p:nvPr>
        </p:nvSpPr>
        <p:spPr>
          <a:xfrm>
            <a:off x="10553699" y="6414951"/>
            <a:ext cx="914401" cy="205861"/>
          </a:xfrm>
          <a:prstGeom prst="rect">
            <a:avLst/>
          </a:prstGeom>
          <a:blipFill>
            <a:blip r:embed="rId2"/>
            <a:stretch>
              <a:fillRect/>
            </a:stretch>
          </a:blipFill>
        </p:spPr>
        <p:txBody>
          <a:bodyPr>
            <a:noAutofit/>
          </a:bodyPr>
          <a:lstStyle>
            <a:lvl1pPr>
              <a:defRPr sz="100">
                <a:noFill/>
              </a:defRPr>
            </a:lvl1pPr>
          </a:lstStyle>
          <a:p>
            <a:pPr lvl="0"/>
            <a:r>
              <a:rPr lang="en-GB"/>
              <a:t>.</a:t>
            </a:r>
          </a:p>
        </p:txBody>
      </p:sp>
      <p:sp>
        <p:nvSpPr>
          <p:cNvPr id="10" name="Date Placeholder 2" hidden="1">
            <a:extLst>
              <a:ext uri="{FF2B5EF4-FFF2-40B4-BE49-F238E27FC236}">
                <a16:creationId xmlns:a16="http://schemas.microsoft.com/office/drawing/2014/main" id="{79AE28D1-B46D-AC45-54C3-36E187D9E0A1}"/>
              </a:ext>
            </a:extLst>
          </p:cNvPr>
          <p:cNvSpPr>
            <a:spLocks noGrp="1"/>
          </p:cNvSpPr>
          <p:nvPr>
            <p:ph type="dt" sz="half" idx="29"/>
          </p:nvPr>
        </p:nvSpPr>
        <p:spPr>
          <a:xfrm>
            <a:off x="0" y="6858000"/>
            <a:ext cx="0" cy="0"/>
          </a:xfrm>
        </p:spPr>
        <p:txBody>
          <a:bodyPr/>
          <a:lstStyle>
            <a:lvl1pPr>
              <a:defRPr sz="700">
                <a:noFill/>
              </a:defRPr>
            </a:lvl1pPr>
          </a:lstStyle>
          <a:p>
            <a:r>
              <a:rPr lang="en-GB"/>
              <a:t>8/23/2022</a:t>
            </a:r>
          </a:p>
        </p:txBody>
      </p:sp>
      <p:sp>
        <p:nvSpPr>
          <p:cNvPr id="11" name="Footer Placeholder 3" hidden="1">
            <a:extLst>
              <a:ext uri="{FF2B5EF4-FFF2-40B4-BE49-F238E27FC236}">
                <a16:creationId xmlns:a16="http://schemas.microsoft.com/office/drawing/2014/main" id="{2E966256-998D-A304-0EA6-B317806EE6C9}"/>
              </a:ext>
            </a:extLst>
          </p:cNvPr>
          <p:cNvSpPr>
            <a:spLocks noGrp="1"/>
          </p:cNvSpPr>
          <p:nvPr>
            <p:ph type="ftr" sz="quarter" idx="30"/>
          </p:nvPr>
        </p:nvSpPr>
        <p:spPr>
          <a:xfrm>
            <a:off x="0" y="6858000"/>
            <a:ext cx="0" cy="0"/>
          </a:xfrm>
        </p:spPr>
        <p:txBody>
          <a:bodyPr/>
          <a:lstStyle>
            <a:lvl1pPr>
              <a:defRPr sz="700">
                <a:noFill/>
              </a:defRPr>
            </a:lvl1pPr>
          </a:lstStyle>
          <a:p>
            <a:endParaRPr lang="en-GB"/>
          </a:p>
        </p:txBody>
      </p:sp>
      <p:sp>
        <p:nvSpPr>
          <p:cNvPr id="12" name="Slide Number Placeholder 4" hidden="1">
            <a:extLst>
              <a:ext uri="{FF2B5EF4-FFF2-40B4-BE49-F238E27FC236}">
                <a16:creationId xmlns:a16="http://schemas.microsoft.com/office/drawing/2014/main" id="{7B7665C0-CE19-AA73-A07B-AA117F57E447}"/>
              </a:ext>
            </a:extLst>
          </p:cNvPr>
          <p:cNvSpPr>
            <a:spLocks noGrp="1"/>
          </p:cNvSpPr>
          <p:nvPr>
            <p:ph type="sldNum" sz="quarter" idx="32"/>
          </p:nvPr>
        </p:nvSpPr>
        <p:spPr>
          <a:xfrm>
            <a:off x="0" y="6858000"/>
            <a:ext cx="0" cy="0"/>
          </a:xfrm>
        </p:spPr>
        <p:txBody>
          <a:bodyPr/>
          <a:lstStyle>
            <a:lvl1pPr>
              <a:defRPr sz="700">
                <a:noFill/>
              </a:defRPr>
            </a:lvl1pPr>
          </a:lstStyle>
          <a:p>
            <a:fld id="{BE459162-0D30-784D-9ED6-FB04668B2BB3}" type="slidenum">
              <a:rPr lang="en-GB" smtClean="0"/>
              <a:pPr/>
              <a:t>‹#›</a:t>
            </a:fld>
            <a:endParaRPr lang="en-GB"/>
          </a:p>
        </p:txBody>
      </p:sp>
    </p:spTree>
    <p:extLst>
      <p:ext uri="{BB962C8B-B14F-4D97-AF65-F5344CB8AC3E}">
        <p14:creationId xmlns:p14="http://schemas.microsoft.com/office/powerpoint/2010/main" val="40164359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7075" y="365125"/>
            <a:ext cx="7964295" cy="1044575"/>
          </a:xfrm>
        </p:spPr>
        <p:txBody>
          <a:bodyPr/>
          <a:lstStyle>
            <a:lvl1pPr>
              <a:defRPr>
                <a:latin typeface="+mj-lt"/>
              </a:defRPr>
            </a:lvl1pPr>
          </a:lstStyle>
          <a:p>
            <a:r>
              <a:rPr lang="en-GB"/>
              <a:t>This space is for your headline</a:t>
            </a:r>
          </a:p>
        </p:txBody>
      </p:sp>
      <p:sp>
        <p:nvSpPr>
          <p:cNvPr id="4" name="Text Placeholder 3">
            <a:extLst>
              <a:ext uri="{FF2B5EF4-FFF2-40B4-BE49-F238E27FC236}">
                <a16:creationId xmlns:a16="http://schemas.microsoft.com/office/drawing/2014/main" id="{ADF652DE-8F6C-510C-CF3E-DC6BFC53B6E1}"/>
              </a:ext>
            </a:extLst>
          </p:cNvPr>
          <p:cNvSpPr>
            <a:spLocks noGrp="1"/>
          </p:cNvSpPr>
          <p:nvPr>
            <p:ph type="body" sz="quarter" idx="17" hasCustomPrompt="1"/>
          </p:nvPr>
        </p:nvSpPr>
        <p:spPr>
          <a:xfrm>
            <a:off x="727075" y="1636713"/>
            <a:ext cx="7962900" cy="4572000"/>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add text                                                                                    Enter + TAB to view next text style                                                           SHIFT + TAB to view previous text style</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endParaRPr lang="en-GB"/>
          </a:p>
        </p:txBody>
      </p:sp>
      <p:sp>
        <p:nvSpPr>
          <p:cNvPr id="6" name="Date_DateCustomB">
            <a:extLst>
              <a:ext uri="{FF2B5EF4-FFF2-40B4-BE49-F238E27FC236}">
                <a16:creationId xmlns:a16="http://schemas.microsoft.com/office/drawing/2014/main" id="{0D95CBA1-A3EB-7446-02DD-D4217F610188}"/>
              </a:ext>
            </a:extLst>
          </p:cNvPr>
          <p:cNvSpPr>
            <a:spLocks noGrp="1"/>
          </p:cNvSpPr>
          <p:nvPr>
            <p:ph type="dt" sz="half" idx="14"/>
          </p:nvPr>
        </p:nvSpPr>
        <p:spPr/>
        <p:txBody>
          <a:bodyPr/>
          <a:lstStyle/>
          <a:p>
            <a:r>
              <a:rPr lang="en-GB"/>
              <a:t>08.23.2022</a:t>
            </a:r>
          </a:p>
        </p:txBody>
      </p:sp>
      <p:sp>
        <p:nvSpPr>
          <p:cNvPr id="8" name="FLD_PresentationTitle">
            <a:extLst>
              <a:ext uri="{FF2B5EF4-FFF2-40B4-BE49-F238E27FC236}">
                <a16:creationId xmlns:a16="http://schemas.microsoft.com/office/drawing/2014/main" id="{F260EDF0-243B-D6D4-A640-53E5089190EE}"/>
              </a:ext>
            </a:extLst>
          </p:cNvPr>
          <p:cNvSpPr>
            <a:spLocks noGrp="1"/>
          </p:cNvSpPr>
          <p:nvPr>
            <p:ph type="ftr" sz="quarter" idx="15"/>
          </p:nvPr>
        </p:nvSpPr>
        <p:spPr/>
        <p:txBody>
          <a:bodyPr/>
          <a:lstStyle/>
          <a:p>
            <a:endParaRPr lang="en-GB"/>
          </a:p>
        </p:txBody>
      </p:sp>
      <p:sp>
        <p:nvSpPr>
          <p:cNvPr id="9" name="Slide Number Placeholder 8">
            <a:extLst>
              <a:ext uri="{FF2B5EF4-FFF2-40B4-BE49-F238E27FC236}">
                <a16:creationId xmlns:a16="http://schemas.microsoft.com/office/drawing/2014/main" id="{D39D0A80-8935-280E-FD13-E9B4EE5E5EC2}"/>
              </a:ext>
            </a:extLst>
          </p:cNvPr>
          <p:cNvSpPr>
            <a:spLocks noGrp="1"/>
          </p:cNvSpPr>
          <p:nvPr>
            <p:ph type="sldNum" sz="quarter" idx="16"/>
          </p:nvPr>
        </p:nvSpPr>
        <p:spPr/>
        <p:txBody>
          <a:bodyPr/>
          <a:lstStyle/>
          <a:p>
            <a:fld id="{BE459162-0D30-784D-9ED6-FB04668B2BB3}" type="slidenum">
              <a:rPr lang="en-GB" smtClean="0"/>
              <a:pPr/>
              <a:t>‹#›</a:t>
            </a:fld>
            <a:endParaRPr lang="en-GB"/>
          </a:p>
        </p:txBody>
      </p:sp>
    </p:spTree>
    <p:extLst>
      <p:ext uri="{BB962C8B-B14F-4D97-AF65-F5344CB8AC3E}">
        <p14:creationId xmlns:p14="http://schemas.microsoft.com/office/powerpoint/2010/main" val="831170240"/>
      </p:ext>
    </p:extLst>
  </p:cSld>
  <p:clrMapOvr>
    <a:masterClrMapping/>
  </p:clrMapOvr>
  <p:extLst>
    <p:ext uri="{DCECCB84-F9BA-43D5-87BE-67443E8EF086}">
      <p15:sldGuideLst xmlns:p15="http://schemas.microsoft.com/office/powerpoint/2012/main">
        <p15:guide id="1" pos="5474">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2x">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727076" y="365125"/>
            <a:ext cx="7963200" cy="1044575"/>
          </a:xfrm>
        </p:spPr>
        <p:txBody>
          <a:bodyPr/>
          <a:lstStyle>
            <a:lvl1pPr>
              <a:defRPr>
                <a:latin typeface="+mj-lt"/>
              </a:defRPr>
            </a:lvl1pPr>
          </a:lstStyle>
          <a:p>
            <a:r>
              <a:rPr lang="en-GB"/>
              <a:t>This space is for your headline</a:t>
            </a:r>
          </a:p>
        </p:txBody>
      </p:sp>
      <p:sp>
        <p:nvSpPr>
          <p:cNvPr id="9" name="Content Placeholder 2"/>
          <p:cNvSpPr>
            <a:spLocks noGrp="1"/>
          </p:cNvSpPr>
          <p:nvPr>
            <p:ph sz="quarter" idx="13" hasCustomPrompt="1"/>
          </p:nvPr>
        </p:nvSpPr>
        <p:spPr>
          <a:xfrm>
            <a:off x="727075" y="1636712"/>
            <a:ext cx="5186363" cy="4571999"/>
          </a:xfrm>
        </p:spPr>
        <p:txBody>
          <a:bodyPr/>
          <a:lstStyle>
            <a:lvl1pPr>
              <a:buClr>
                <a:schemeClr val="accent1"/>
              </a:buClr>
              <a:defRPr sz="1800">
                <a:latin typeface="+mn-lt"/>
              </a:defRPr>
            </a:lvl1pPr>
            <a:lvl2pPr>
              <a:buClr>
                <a:schemeClr val="accent1"/>
              </a:buClr>
              <a:defRPr sz="1600">
                <a:latin typeface="+mn-lt"/>
              </a:defRPr>
            </a:lvl2pPr>
            <a:lvl3pPr>
              <a:buClr>
                <a:schemeClr val="accent1"/>
              </a:buClr>
              <a:defRPr sz="1800">
                <a:latin typeface="+mn-lt"/>
              </a:defRPr>
            </a:lvl3pPr>
            <a:lvl4pPr>
              <a:buClr>
                <a:schemeClr val="accent1"/>
              </a:buClr>
              <a:defRPr sz="1600">
                <a:latin typeface="+mn-lt"/>
              </a:defRPr>
            </a:lvl4pPr>
            <a:lvl5pPr>
              <a:buClr>
                <a:schemeClr val="accent1"/>
              </a:buClr>
              <a:defRPr sz="1400">
                <a:latin typeface="+mn-lt"/>
              </a:defRPr>
            </a:lvl5pPr>
          </a:lstStyle>
          <a:p>
            <a:pPr lvl="0"/>
            <a:r>
              <a:rPr lang="en-GB"/>
              <a:t>Click to add text                                                 Enter + TAB to view next text style                SHIFT + TAB to view previous text style               Or </a:t>
            </a:r>
            <a:r>
              <a:rPr lang="en-GB">
                <a:effectLst/>
              </a:rPr>
              <a:t>insert imagery, illustrations, charts or graphs</a:t>
            </a:r>
            <a:endParaRPr lang="en-GB"/>
          </a:p>
          <a:p>
            <a:pPr lvl="1"/>
            <a:r>
              <a:rPr lang="en-GB"/>
              <a:t>Second level</a:t>
            </a:r>
          </a:p>
          <a:p>
            <a:pPr lvl="2"/>
            <a:r>
              <a:rPr lang="en-GB"/>
              <a:t>Third level</a:t>
            </a:r>
          </a:p>
          <a:p>
            <a:pPr lvl="3"/>
            <a:r>
              <a:rPr lang="en-GB"/>
              <a:t>Fourth level</a:t>
            </a:r>
          </a:p>
          <a:p>
            <a:pPr lvl="4"/>
            <a:r>
              <a:rPr lang="en-GB"/>
              <a:t>Fifth level</a:t>
            </a:r>
          </a:p>
        </p:txBody>
      </p:sp>
      <p:sp>
        <p:nvSpPr>
          <p:cNvPr id="10" name="Content Placeholder 3"/>
          <p:cNvSpPr>
            <a:spLocks noGrp="1"/>
          </p:cNvSpPr>
          <p:nvPr>
            <p:ph sz="quarter" idx="14" hasCustomPrompt="1"/>
          </p:nvPr>
        </p:nvSpPr>
        <p:spPr>
          <a:xfrm>
            <a:off x="6278563" y="1636712"/>
            <a:ext cx="5187949" cy="4572000"/>
          </a:xfrm>
        </p:spPr>
        <p:txBody>
          <a:bodyPr/>
          <a:lstStyle>
            <a:lvl1pPr>
              <a:buClr>
                <a:schemeClr val="accent1"/>
              </a:buClr>
              <a:defRPr sz="1800">
                <a:latin typeface="+mn-lt"/>
              </a:defRPr>
            </a:lvl1pPr>
            <a:lvl2pPr>
              <a:buClr>
                <a:schemeClr val="accent1"/>
              </a:buClr>
              <a:defRPr sz="1600">
                <a:latin typeface="+mn-lt"/>
              </a:defRPr>
            </a:lvl2pPr>
            <a:lvl3pPr>
              <a:buClr>
                <a:schemeClr val="accent1"/>
              </a:buClr>
              <a:defRPr sz="1800">
                <a:latin typeface="+mn-lt"/>
              </a:defRPr>
            </a:lvl3pPr>
            <a:lvl4pPr>
              <a:buClr>
                <a:schemeClr val="accent1"/>
              </a:buClr>
              <a:defRPr sz="1600">
                <a:latin typeface="+mn-lt"/>
              </a:defRPr>
            </a:lvl4pPr>
            <a:lvl5pPr>
              <a:buClr>
                <a:schemeClr val="accent1"/>
              </a:buClr>
              <a:defRPr sz="1400">
                <a:latin typeface="+mn-lt"/>
              </a:defRPr>
            </a:lvl5pPr>
          </a:lstStyle>
          <a:p>
            <a:pPr lvl="0"/>
            <a:r>
              <a:rPr lang="en-GB"/>
              <a:t>Click to add text                                                 Enter + TAB to view next text style                SHIFT + TAB to view previous text style               Or insert imagery, illustrations, charts or graphs</a:t>
            </a:r>
          </a:p>
          <a:p>
            <a:pPr lvl="1"/>
            <a:r>
              <a:rPr lang="en-GB"/>
              <a:t>Second level</a:t>
            </a:r>
          </a:p>
          <a:p>
            <a:pPr lvl="2"/>
            <a:r>
              <a:rPr lang="en-GB"/>
              <a:t>Third level</a:t>
            </a:r>
          </a:p>
          <a:p>
            <a:pPr lvl="3"/>
            <a:r>
              <a:rPr lang="en-GB"/>
              <a:t>Fourth level</a:t>
            </a:r>
          </a:p>
          <a:p>
            <a:pPr lvl="4"/>
            <a:r>
              <a:rPr lang="en-GB"/>
              <a:t>Fifth level</a:t>
            </a:r>
          </a:p>
        </p:txBody>
      </p:sp>
      <p:sp>
        <p:nvSpPr>
          <p:cNvPr id="3" name="Date_DateCustomB">
            <a:extLst>
              <a:ext uri="{FF2B5EF4-FFF2-40B4-BE49-F238E27FC236}">
                <a16:creationId xmlns:a16="http://schemas.microsoft.com/office/drawing/2014/main" id="{097E295F-DCFA-08EE-F9E4-EC195FE34F0F}"/>
              </a:ext>
            </a:extLst>
          </p:cNvPr>
          <p:cNvSpPr>
            <a:spLocks noGrp="1"/>
          </p:cNvSpPr>
          <p:nvPr>
            <p:ph type="dt" sz="half" idx="15"/>
          </p:nvPr>
        </p:nvSpPr>
        <p:spPr/>
        <p:txBody>
          <a:bodyPr/>
          <a:lstStyle/>
          <a:p>
            <a:r>
              <a:rPr lang="en-GB"/>
              <a:t>08.23.2022</a:t>
            </a:r>
          </a:p>
        </p:txBody>
      </p:sp>
      <p:sp>
        <p:nvSpPr>
          <p:cNvPr id="4" name="FLD_PresentationTitle">
            <a:extLst>
              <a:ext uri="{FF2B5EF4-FFF2-40B4-BE49-F238E27FC236}">
                <a16:creationId xmlns:a16="http://schemas.microsoft.com/office/drawing/2014/main" id="{49A61CC8-C3E5-4B52-2A0C-13B0DA5E331C}"/>
              </a:ext>
            </a:extLst>
          </p:cNvPr>
          <p:cNvSpPr>
            <a:spLocks noGrp="1"/>
          </p:cNvSpPr>
          <p:nvPr>
            <p:ph type="ftr" sz="quarter" idx="16"/>
          </p:nvPr>
        </p:nvSpPr>
        <p:spPr/>
        <p:txBody>
          <a:bodyPr/>
          <a:lstStyle/>
          <a:p>
            <a:endParaRPr lang="en-GB"/>
          </a:p>
        </p:txBody>
      </p:sp>
      <p:sp>
        <p:nvSpPr>
          <p:cNvPr id="8" name="Slide Number Placeholder 7">
            <a:extLst>
              <a:ext uri="{FF2B5EF4-FFF2-40B4-BE49-F238E27FC236}">
                <a16:creationId xmlns:a16="http://schemas.microsoft.com/office/drawing/2014/main" id="{DD46AC9C-E39D-4607-AA1B-AAEDAB3FBB1A}"/>
              </a:ext>
            </a:extLst>
          </p:cNvPr>
          <p:cNvSpPr>
            <a:spLocks noGrp="1"/>
          </p:cNvSpPr>
          <p:nvPr>
            <p:ph type="sldNum" sz="quarter" idx="17"/>
          </p:nvPr>
        </p:nvSpPr>
        <p:spPr/>
        <p:txBody>
          <a:bodyPr/>
          <a:lstStyle/>
          <a:p>
            <a:fld id="{BE459162-0D30-784D-9ED6-FB04668B2BB3}" type="slidenum">
              <a:rPr lang="en-GB" smtClean="0"/>
              <a:pPr/>
              <a:t>‹#›</a:t>
            </a:fld>
            <a:endParaRPr lang="en-GB"/>
          </a:p>
        </p:txBody>
      </p:sp>
    </p:spTree>
    <p:extLst>
      <p:ext uri="{BB962C8B-B14F-4D97-AF65-F5344CB8AC3E}">
        <p14:creationId xmlns:p14="http://schemas.microsoft.com/office/powerpoint/2010/main" val="3455032016"/>
      </p:ext>
    </p:extLst>
  </p:cSld>
  <p:clrMapOvr>
    <a:masterClrMapping/>
  </p:clrMapOvr>
  <p:extLst>
    <p:ext uri="{DCECCB84-F9BA-43D5-87BE-67443E8EF086}">
      <p15:sldGuideLst xmlns:p15="http://schemas.microsoft.com/office/powerpoint/2012/main">
        <p15:guide id="1" pos="3725">
          <p15:clr>
            <a:srgbClr val="A4A3A4"/>
          </p15:clr>
        </p15:guide>
        <p15:guide id="2" pos="3954">
          <p15:clr>
            <a:srgbClr val="A4A3A4"/>
          </p15:clr>
        </p15:guide>
        <p15:guide id="3" pos="547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3x">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727075" y="365125"/>
            <a:ext cx="7961612" cy="1044000"/>
          </a:xfrm>
        </p:spPr>
        <p:txBody>
          <a:bodyPr/>
          <a:lstStyle>
            <a:lvl1pPr>
              <a:defRPr>
                <a:latin typeface="+mj-lt"/>
              </a:defRPr>
            </a:lvl1pPr>
          </a:lstStyle>
          <a:p>
            <a:r>
              <a:rPr lang="en-GB"/>
              <a:t>This space is for your headline</a:t>
            </a:r>
          </a:p>
        </p:txBody>
      </p:sp>
      <p:sp>
        <p:nvSpPr>
          <p:cNvPr id="9" name="Content Placeholder 2"/>
          <p:cNvSpPr>
            <a:spLocks noGrp="1"/>
          </p:cNvSpPr>
          <p:nvPr>
            <p:ph sz="quarter" idx="13" hasCustomPrompt="1"/>
          </p:nvPr>
        </p:nvSpPr>
        <p:spPr>
          <a:xfrm>
            <a:off x="727075" y="1636712"/>
            <a:ext cx="3336925" cy="4571999"/>
          </a:xfrm>
        </p:spPr>
        <p:txBody>
          <a:bodyPr/>
          <a:lstStyle>
            <a:lvl1pPr>
              <a:buClr>
                <a:schemeClr val="accent1"/>
              </a:buClr>
              <a:defRPr sz="1800">
                <a:latin typeface="+mn-lt"/>
              </a:defRPr>
            </a:lvl1pPr>
            <a:lvl2pPr>
              <a:buClr>
                <a:schemeClr val="accent1"/>
              </a:buClr>
              <a:defRPr sz="1600">
                <a:latin typeface="+mn-lt"/>
              </a:defRPr>
            </a:lvl2pPr>
            <a:lvl3pPr>
              <a:buClr>
                <a:schemeClr val="accent1"/>
              </a:buClr>
              <a:defRPr sz="1800">
                <a:latin typeface="+mn-lt"/>
              </a:defRPr>
            </a:lvl3pPr>
            <a:lvl4pPr>
              <a:buClr>
                <a:schemeClr val="accent1"/>
              </a:buClr>
              <a:defRPr sz="1600">
                <a:latin typeface="+mn-lt"/>
              </a:defRPr>
            </a:lvl4pPr>
            <a:lvl5pPr>
              <a:buClr>
                <a:schemeClr val="accent1"/>
              </a:buClr>
              <a:defRPr sz="1400">
                <a:latin typeface="+mn-lt"/>
              </a:defRPr>
            </a:lvl5pPr>
          </a:lstStyle>
          <a:p>
            <a:pPr lvl="0"/>
            <a:r>
              <a:rPr lang="en-GB"/>
              <a:t>Click to add text                Enter + TAB to view next text style                                   SHIFT + TAB to view previous text style                                 Or insert imagery, illustrations, charts or graphs</a:t>
            </a:r>
          </a:p>
          <a:p>
            <a:pPr lvl="1"/>
            <a:r>
              <a:rPr lang="en-GB"/>
              <a:t>Second level</a:t>
            </a:r>
          </a:p>
          <a:p>
            <a:pPr lvl="2"/>
            <a:r>
              <a:rPr lang="en-GB"/>
              <a:t>Third level</a:t>
            </a:r>
          </a:p>
          <a:p>
            <a:pPr lvl="3"/>
            <a:r>
              <a:rPr lang="en-GB"/>
              <a:t>Fourth level</a:t>
            </a:r>
          </a:p>
          <a:p>
            <a:pPr lvl="4"/>
            <a:r>
              <a:rPr lang="en-GB"/>
              <a:t>Fifth level</a:t>
            </a:r>
          </a:p>
        </p:txBody>
      </p:sp>
      <p:sp>
        <p:nvSpPr>
          <p:cNvPr id="18" name="Content Placeholder 3"/>
          <p:cNvSpPr>
            <a:spLocks noGrp="1"/>
          </p:cNvSpPr>
          <p:nvPr>
            <p:ph sz="quarter" idx="15" hasCustomPrompt="1"/>
          </p:nvPr>
        </p:nvSpPr>
        <p:spPr>
          <a:xfrm>
            <a:off x="4427538" y="1636712"/>
            <a:ext cx="3336925" cy="4572000"/>
          </a:xfrm>
        </p:spPr>
        <p:txBody>
          <a:bodyPr/>
          <a:lstStyle>
            <a:lvl1pPr>
              <a:buClr>
                <a:schemeClr val="accent1"/>
              </a:buClr>
              <a:defRPr sz="1800">
                <a:latin typeface="+mn-lt"/>
              </a:defRPr>
            </a:lvl1pPr>
            <a:lvl2pPr>
              <a:buClr>
                <a:schemeClr val="accent1"/>
              </a:buClr>
              <a:defRPr sz="1600">
                <a:latin typeface="+mn-lt"/>
              </a:defRPr>
            </a:lvl2pPr>
            <a:lvl3pPr>
              <a:buClr>
                <a:schemeClr val="accent1"/>
              </a:buClr>
              <a:defRPr sz="1800">
                <a:latin typeface="+mn-lt"/>
              </a:defRPr>
            </a:lvl3pPr>
            <a:lvl4pPr>
              <a:buClr>
                <a:schemeClr val="accent1"/>
              </a:buClr>
              <a:defRPr sz="1600">
                <a:latin typeface="+mn-lt"/>
              </a:defRPr>
            </a:lvl4pPr>
            <a:lvl5pPr>
              <a:buClr>
                <a:schemeClr val="accent1"/>
              </a:buClr>
              <a:defRPr sz="1400">
                <a:latin typeface="+mn-lt"/>
              </a:defRPr>
            </a:lvl5pPr>
          </a:lstStyle>
          <a:p>
            <a:pPr lvl="0"/>
            <a:r>
              <a:rPr lang="en-GB"/>
              <a:t>Click to add text                Enter + TAB to view next text style                                   SHIFT + TAB to view previous text style                                 Or insert imagery, illustrations, charts or graphs</a:t>
            </a:r>
          </a:p>
          <a:p>
            <a:pPr lvl="1"/>
            <a:r>
              <a:rPr lang="en-GB"/>
              <a:t>Second level</a:t>
            </a:r>
          </a:p>
          <a:p>
            <a:pPr lvl="2"/>
            <a:r>
              <a:rPr lang="en-GB"/>
              <a:t>Third level</a:t>
            </a:r>
          </a:p>
          <a:p>
            <a:pPr lvl="3"/>
            <a:r>
              <a:rPr lang="en-GB"/>
              <a:t>Fourth level</a:t>
            </a:r>
          </a:p>
          <a:p>
            <a:pPr lvl="4"/>
            <a:r>
              <a:rPr lang="en-GB"/>
              <a:t>Fifth level</a:t>
            </a:r>
          </a:p>
        </p:txBody>
      </p:sp>
      <p:sp>
        <p:nvSpPr>
          <p:cNvPr id="10" name="Content Placeholder 4"/>
          <p:cNvSpPr>
            <a:spLocks noGrp="1"/>
          </p:cNvSpPr>
          <p:nvPr>
            <p:ph sz="quarter" idx="14" hasCustomPrompt="1"/>
          </p:nvPr>
        </p:nvSpPr>
        <p:spPr>
          <a:xfrm>
            <a:off x="8128000" y="1636712"/>
            <a:ext cx="3338511" cy="4572000"/>
          </a:xfrm>
        </p:spPr>
        <p:txBody>
          <a:bodyPr/>
          <a:lstStyle>
            <a:lvl1pPr>
              <a:buClr>
                <a:schemeClr val="accent1"/>
              </a:buClr>
              <a:defRPr sz="1800">
                <a:latin typeface="+mn-lt"/>
              </a:defRPr>
            </a:lvl1pPr>
            <a:lvl2pPr>
              <a:buClr>
                <a:schemeClr val="accent1"/>
              </a:buClr>
              <a:defRPr sz="1600">
                <a:latin typeface="+mn-lt"/>
              </a:defRPr>
            </a:lvl2pPr>
            <a:lvl3pPr>
              <a:buClr>
                <a:schemeClr val="accent1"/>
              </a:buClr>
              <a:defRPr sz="1800">
                <a:latin typeface="+mn-lt"/>
              </a:defRPr>
            </a:lvl3pPr>
            <a:lvl4pPr>
              <a:buClr>
                <a:schemeClr val="accent1"/>
              </a:buClr>
              <a:defRPr sz="1600">
                <a:latin typeface="+mn-lt"/>
              </a:defRPr>
            </a:lvl4pPr>
            <a:lvl5pPr>
              <a:buClr>
                <a:schemeClr val="accent1"/>
              </a:buClr>
              <a:defRPr sz="1400">
                <a:latin typeface="+mn-lt"/>
              </a:defRPr>
            </a:lvl5pPr>
          </a:lstStyle>
          <a:p>
            <a:pPr lvl="0"/>
            <a:r>
              <a:rPr lang="en-GB"/>
              <a:t>Click to add text                Enter + TAB to view next text style                                   SHIFT + TAB to view previous text style                                 Or insert imagery, illustrations, charts or graphs</a:t>
            </a:r>
          </a:p>
          <a:p>
            <a:pPr lvl="1"/>
            <a:r>
              <a:rPr lang="en-GB"/>
              <a:t>Second level</a:t>
            </a:r>
          </a:p>
          <a:p>
            <a:pPr lvl="2"/>
            <a:r>
              <a:rPr lang="en-GB"/>
              <a:t>Third level</a:t>
            </a:r>
          </a:p>
          <a:p>
            <a:pPr lvl="3"/>
            <a:r>
              <a:rPr lang="en-GB"/>
              <a:t>Fourth level</a:t>
            </a:r>
          </a:p>
          <a:p>
            <a:pPr lvl="4"/>
            <a:r>
              <a:rPr lang="en-GB"/>
              <a:t>Fifth level</a:t>
            </a:r>
          </a:p>
        </p:txBody>
      </p:sp>
      <p:sp>
        <p:nvSpPr>
          <p:cNvPr id="2" name="Date_DateCustomB">
            <a:extLst>
              <a:ext uri="{FF2B5EF4-FFF2-40B4-BE49-F238E27FC236}">
                <a16:creationId xmlns:a16="http://schemas.microsoft.com/office/drawing/2014/main" id="{965D0796-CB6A-72AB-C301-C07573F67B48}"/>
              </a:ext>
            </a:extLst>
          </p:cNvPr>
          <p:cNvSpPr>
            <a:spLocks noGrp="1"/>
          </p:cNvSpPr>
          <p:nvPr>
            <p:ph type="dt" sz="half" idx="16"/>
          </p:nvPr>
        </p:nvSpPr>
        <p:spPr/>
        <p:txBody>
          <a:bodyPr/>
          <a:lstStyle/>
          <a:p>
            <a:r>
              <a:rPr lang="en-GB"/>
              <a:t>08.23.2022</a:t>
            </a:r>
          </a:p>
        </p:txBody>
      </p:sp>
      <p:sp>
        <p:nvSpPr>
          <p:cNvPr id="3" name="FLD_PresentationTitle">
            <a:extLst>
              <a:ext uri="{FF2B5EF4-FFF2-40B4-BE49-F238E27FC236}">
                <a16:creationId xmlns:a16="http://schemas.microsoft.com/office/drawing/2014/main" id="{DDF8FB04-4E1D-66DB-12E3-CA98EFD7896F}"/>
              </a:ext>
            </a:extLst>
          </p:cNvPr>
          <p:cNvSpPr>
            <a:spLocks noGrp="1"/>
          </p:cNvSpPr>
          <p:nvPr>
            <p:ph type="ftr" sz="quarter" idx="17"/>
          </p:nvPr>
        </p:nvSpPr>
        <p:spPr/>
        <p:txBody>
          <a:bodyPr/>
          <a:lstStyle/>
          <a:p>
            <a:endParaRPr lang="en-GB"/>
          </a:p>
        </p:txBody>
      </p:sp>
      <p:sp>
        <p:nvSpPr>
          <p:cNvPr id="4" name="Slide Number Placeholder 3">
            <a:extLst>
              <a:ext uri="{FF2B5EF4-FFF2-40B4-BE49-F238E27FC236}">
                <a16:creationId xmlns:a16="http://schemas.microsoft.com/office/drawing/2014/main" id="{860A39EA-CA4E-9EDB-78C7-2F437637CEFD}"/>
              </a:ext>
            </a:extLst>
          </p:cNvPr>
          <p:cNvSpPr>
            <a:spLocks noGrp="1"/>
          </p:cNvSpPr>
          <p:nvPr>
            <p:ph type="sldNum" sz="quarter" idx="18"/>
          </p:nvPr>
        </p:nvSpPr>
        <p:spPr/>
        <p:txBody>
          <a:bodyPr/>
          <a:lstStyle/>
          <a:p>
            <a:fld id="{BE459162-0D30-784D-9ED6-FB04668B2BB3}" type="slidenum">
              <a:rPr lang="en-GB" smtClean="0"/>
              <a:pPr/>
              <a:t>‹#›</a:t>
            </a:fld>
            <a:endParaRPr lang="en-GB"/>
          </a:p>
        </p:txBody>
      </p:sp>
    </p:spTree>
    <p:extLst>
      <p:ext uri="{BB962C8B-B14F-4D97-AF65-F5344CB8AC3E}">
        <p14:creationId xmlns:p14="http://schemas.microsoft.com/office/powerpoint/2010/main" val="1547673461"/>
      </p:ext>
    </p:extLst>
  </p:cSld>
  <p:clrMapOvr>
    <a:masterClrMapping/>
  </p:clrMapOvr>
  <p:extLst>
    <p:ext uri="{DCECCB84-F9BA-43D5-87BE-67443E8EF086}">
      <p15:sldGuideLst xmlns:p15="http://schemas.microsoft.com/office/powerpoint/2012/main">
        <p15:guide id="5" pos="5474">
          <p15:clr>
            <a:srgbClr val="A4A3A4"/>
          </p15:clr>
        </p15:guide>
        <p15:guide id="6" pos="2560">
          <p15:clr>
            <a:srgbClr val="A4A3A4"/>
          </p15:clr>
        </p15:guide>
        <p15:guide id="7" pos="2789">
          <p15:clr>
            <a:srgbClr val="A4A3A4"/>
          </p15:clr>
        </p15:guide>
        <p15:guide id="8" pos="4891">
          <p15:clr>
            <a:srgbClr val="A4A3A4"/>
          </p15:clr>
        </p15:guide>
        <p15:guide id="9" pos="5120">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4x">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727075" y="365125"/>
            <a:ext cx="7961612" cy="1044000"/>
          </a:xfrm>
        </p:spPr>
        <p:txBody>
          <a:bodyPr/>
          <a:lstStyle>
            <a:lvl1pPr>
              <a:defRPr>
                <a:latin typeface="+mj-lt"/>
              </a:defRPr>
            </a:lvl1pPr>
          </a:lstStyle>
          <a:p>
            <a:r>
              <a:rPr lang="en-GB"/>
              <a:t>This space is for your headline</a:t>
            </a:r>
          </a:p>
        </p:txBody>
      </p:sp>
      <p:sp>
        <p:nvSpPr>
          <p:cNvPr id="9" name="Content Placeholder 2"/>
          <p:cNvSpPr>
            <a:spLocks noGrp="1"/>
          </p:cNvSpPr>
          <p:nvPr>
            <p:ph sz="quarter" idx="13" hasCustomPrompt="1"/>
          </p:nvPr>
        </p:nvSpPr>
        <p:spPr>
          <a:xfrm>
            <a:off x="727074" y="1636712"/>
            <a:ext cx="2414013" cy="4572000"/>
          </a:xfrm>
        </p:spPr>
        <p:txBody>
          <a:bodyPr/>
          <a:lstStyle>
            <a:lvl1pPr>
              <a:buClr>
                <a:schemeClr val="accent1"/>
              </a:buClr>
              <a:defRPr sz="1800">
                <a:latin typeface="+mn-lt"/>
              </a:defRPr>
            </a:lvl1pPr>
            <a:lvl2pPr>
              <a:buClr>
                <a:schemeClr val="accent1"/>
              </a:buClr>
              <a:defRPr sz="1600">
                <a:latin typeface="+mn-lt"/>
              </a:defRPr>
            </a:lvl2pPr>
            <a:lvl3pPr>
              <a:buClr>
                <a:schemeClr val="accent1"/>
              </a:buClr>
              <a:defRPr sz="1800">
                <a:latin typeface="+mn-lt"/>
              </a:defRPr>
            </a:lvl3pPr>
            <a:lvl4pPr>
              <a:buClr>
                <a:schemeClr val="accent1"/>
              </a:buClr>
              <a:defRPr sz="1600">
                <a:latin typeface="+mn-lt"/>
              </a:defRPr>
            </a:lvl4pPr>
            <a:lvl5pPr>
              <a:buClr>
                <a:schemeClr val="accent1"/>
              </a:buClr>
              <a:defRPr sz="1400">
                <a:latin typeface="+mn-lt"/>
              </a:defRPr>
            </a:lvl5pPr>
          </a:lstStyle>
          <a:p>
            <a:pPr lvl="0"/>
            <a:r>
              <a:rPr lang="en-GB"/>
              <a:t>Click to add text  Enter + TAB to view next text style  SHIFT + TAB to view previous text style     Or insert imagery, illustrations, charts or graphs</a:t>
            </a:r>
          </a:p>
          <a:p>
            <a:pPr lvl="1"/>
            <a:r>
              <a:rPr lang="en-GB"/>
              <a:t>Second level</a:t>
            </a:r>
          </a:p>
          <a:p>
            <a:pPr lvl="2"/>
            <a:r>
              <a:rPr lang="en-GB"/>
              <a:t>Third level</a:t>
            </a:r>
          </a:p>
          <a:p>
            <a:pPr lvl="3"/>
            <a:r>
              <a:rPr lang="en-GB"/>
              <a:t>Fourth level</a:t>
            </a:r>
          </a:p>
          <a:p>
            <a:pPr lvl="4"/>
            <a:r>
              <a:rPr lang="en-GB"/>
              <a:t>Fifth level</a:t>
            </a:r>
          </a:p>
        </p:txBody>
      </p:sp>
      <p:sp>
        <p:nvSpPr>
          <p:cNvPr id="18" name="Content Placeholder 3"/>
          <p:cNvSpPr>
            <a:spLocks noGrp="1"/>
          </p:cNvSpPr>
          <p:nvPr>
            <p:ph sz="quarter" idx="15" hasCustomPrompt="1"/>
          </p:nvPr>
        </p:nvSpPr>
        <p:spPr>
          <a:xfrm>
            <a:off x="3500629" y="1636712"/>
            <a:ext cx="2415600" cy="4572000"/>
          </a:xfrm>
        </p:spPr>
        <p:txBody>
          <a:bodyPr/>
          <a:lstStyle>
            <a:lvl1pPr>
              <a:buClr>
                <a:schemeClr val="accent1"/>
              </a:buClr>
              <a:defRPr sz="1800">
                <a:latin typeface="+mn-lt"/>
              </a:defRPr>
            </a:lvl1pPr>
            <a:lvl2pPr>
              <a:buClr>
                <a:schemeClr val="accent1"/>
              </a:buClr>
              <a:defRPr sz="1600">
                <a:latin typeface="+mn-lt"/>
              </a:defRPr>
            </a:lvl2pPr>
            <a:lvl3pPr>
              <a:buClr>
                <a:schemeClr val="accent1"/>
              </a:buClr>
              <a:defRPr sz="1800">
                <a:latin typeface="+mn-lt"/>
              </a:defRPr>
            </a:lvl3pPr>
            <a:lvl4pPr>
              <a:buClr>
                <a:schemeClr val="accent1"/>
              </a:buClr>
              <a:defRPr sz="1600">
                <a:latin typeface="+mn-lt"/>
              </a:defRPr>
            </a:lvl4pPr>
            <a:lvl5pPr>
              <a:buClr>
                <a:schemeClr val="accent1"/>
              </a:buClr>
              <a:defRPr sz="1400">
                <a:latin typeface="+mn-lt"/>
              </a:defRPr>
            </a:lvl5pPr>
          </a:lstStyle>
          <a:p>
            <a:pPr lvl="0"/>
            <a:r>
              <a:rPr lang="en-GB"/>
              <a:t>Click to add text  Enter + TAB to view next text style  SHIFT + TAB to view previous text style     Or insert imagery, illustrations, charts or graphs</a:t>
            </a:r>
          </a:p>
          <a:p>
            <a:pPr lvl="1"/>
            <a:r>
              <a:rPr lang="en-GB"/>
              <a:t>Second level</a:t>
            </a:r>
          </a:p>
          <a:p>
            <a:pPr lvl="2"/>
            <a:r>
              <a:rPr lang="en-GB"/>
              <a:t>Third level</a:t>
            </a:r>
          </a:p>
          <a:p>
            <a:pPr lvl="3"/>
            <a:r>
              <a:rPr lang="en-GB"/>
              <a:t>Fourth level</a:t>
            </a:r>
          </a:p>
          <a:p>
            <a:pPr lvl="4"/>
            <a:r>
              <a:rPr lang="en-GB"/>
              <a:t>Fifth level</a:t>
            </a:r>
          </a:p>
        </p:txBody>
      </p:sp>
      <p:sp>
        <p:nvSpPr>
          <p:cNvPr id="15" name="Content Placeholder 4"/>
          <p:cNvSpPr>
            <a:spLocks noGrp="1"/>
          </p:cNvSpPr>
          <p:nvPr>
            <p:ph sz="quarter" idx="16" hasCustomPrompt="1"/>
          </p:nvPr>
        </p:nvSpPr>
        <p:spPr>
          <a:xfrm>
            <a:off x="6275770" y="1636712"/>
            <a:ext cx="2415600" cy="4572000"/>
          </a:xfrm>
        </p:spPr>
        <p:txBody>
          <a:bodyPr/>
          <a:lstStyle>
            <a:lvl1pPr>
              <a:buClr>
                <a:schemeClr val="accent1"/>
              </a:buClr>
              <a:defRPr sz="1800">
                <a:latin typeface="+mn-lt"/>
              </a:defRPr>
            </a:lvl1pPr>
            <a:lvl2pPr>
              <a:buClr>
                <a:schemeClr val="accent1"/>
              </a:buClr>
              <a:defRPr sz="1600">
                <a:latin typeface="+mn-lt"/>
              </a:defRPr>
            </a:lvl2pPr>
            <a:lvl3pPr>
              <a:buClr>
                <a:schemeClr val="accent1"/>
              </a:buClr>
              <a:defRPr sz="1800">
                <a:latin typeface="+mn-lt"/>
              </a:defRPr>
            </a:lvl3pPr>
            <a:lvl4pPr>
              <a:buClr>
                <a:schemeClr val="accent1"/>
              </a:buClr>
              <a:defRPr sz="1600">
                <a:latin typeface="+mn-lt"/>
              </a:defRPr>
            </a:lvl4pPr>
            <a:lvl5pPr>
              <a:buClr>
                <a:schemeClr val="accent1"/>
              </a:buClr>
              <a:defRPr sz="1400">
                <a:latin typeface="+mn-lt"/>
              </a:defRPr>
            </a:lvl5pPr>
          </a:lstStyle>
          <a:p>
            <a:pPr lvl="0"/>
            <a:r>
              <a:rPr lang="en-GB"/>
              <a:t>Click to add text  Enter + TAB to view next text style  SHIFT + TAB to view previous text style     Or insert imagery, illustrations, charts or graphs</a:t>
            </a:r>
          </a:p>
          <a:p>
            <a:pPr lvl="1"/>
            <a:r>
              <a:rPr lang="en-GB"/>
              <a:t>Second level</a:t>
            </a:r>
          </a:p>
          <a:p>
            <a:pPr lvl="2"/>
            <a:r>
              <a:rPr lang="en-GB"/>
              <a:t>Third level</a:t>
            </a:r>
          </a:p>
          <a:p>
            <a:pPr lvl="3"/>
            <a:r>
              <a:rPr lang="en-GB"/>
              <a:t>Fourth level</a:t>
            </a:r>
          </a:p>
          <a:p>
            <a:pPr lvl="4"/>
            <a:r>
              <a:rPr lang="en-GB"/>
              <a:t>Fifth level</a:t>
            </a:r>
          </a:p>
        </p:txBody>
      </p:sp>
      <p:sp>
        <p:nvSpPr>
          <p:cNvPr id="10" name="Content Placeholder 5"/>
          <p:cNvSpPr>
            <a:spLocks noGrp="1"/>
          </p:cNvSpPr>
          <p:nvPr>
            <p:ph sz="quarter" idx="14" hasCustomPrompt="1"/>
          </p:nvPr>
        </p:nvSpPr>
        <p:spPr>
          <a:xfrm>
            <a:off x="9050912" y="1636712"/>
            <a:ext cx="2415600" cy="4572000"/>
          </a:xfrm>
        </p:spPr>
        <p:txBody>
          <a:bodyPr/>
          <a:lstStyle>
            <a:lvl1pPr>
              <a:buClr>
                <a:schemeClr val="accent1"/>
              </a:buClr>
              <a:defRPr sz="1800">
                <a:latin typeface="+mn-lt"/>
              </a:defRPr>
            </a:lvl1pPr>
            <a:lvl2pPr>
              <a:buClr>
                <a:schemeClr val="accent1"/>
              </a:buClr>
              <a:defRPr sz="1600">
                <a:latin typeface="+mn-lt"/>
              </a:defRPr>
            </a:lvl2pPr>
            <a:lvl3pPr>
              <a:buClr>
                <a:schemeClr val="accent1"/>
              </a:buClr>
              <a:defRPr sz="1800">
                <a:latin typeface="+mn-lt"/>
              </a:defRPr>
            </a:lvl3pPr>
            <a:lvl4pPr>
              <a:buClr>
                <a:schemeClr val="accent1"/>
              </a:buClr>
              <a:defRPr sz="1600">
                <a:latin typeface="+mn-lt"/>
              </a:defRPr>
            </a:lvl4pPr>
            <a:lvl5pPr>
              <a:buClr>
                <a:schemeClr val="accent1"/>
              </a:buClr>
              <a:defRPr sz="1400">
                <a:latin typeface="+mn-lt"/>
              </a:defRPr>
            </a:lvl5pPr>
          </a:lstStyle>
          <a:p>
            <a:pPr lvl="0"/>
            <a:r>
              <a:rPr lang="en-GB"/>
              <a:t>Click to add text  Enter + TAB to view next text style  SHIFT + TAB to view previous text style     Or insert imagery, illustrations, charts or graphs</a:t>
            </a:r>
          </a:p>
          <a:p>
            <a:pPr lvl="1"/>
            <a:r>
              <a:rPr lang="en-GB"/>
              <a:t>Second level</a:t>
            </a:r>
          </a:p>
          <a:p>
            <a:pPr lvl="2"/>
            <a:r>
              <a:rPr lang="en-GB"/>
              <a:t>Third level</a:t>
            </a:r>
          </a:p>
          <a:p>
            <a:pPr lvl="3"/>
            <a:r>
              <a:rPr lang="en-GB"/>
              <a:t>Fourth level</a:t>
            </a:r>
          </a:p>
          <a:p>
            <a:pPr lvl="4"/>
            <a:r>
              <a:rPr lang="en-GB"/>
              <a:t>Fifth level</a:t>
            </a:r>
          </a:p>
        </p:txBody>
      </p:sp>
      <p:sp>
        <p:nvSpPr>
          <p:cNvPr id="2" name="Date_DateCustomB">
            <a:extLst>
              <a:ext uri="{FF2B5EF4-FFF2-40B4-BE49-F238E27FC236}">
                <a16:creationId xmlns:a16="http://schemas.microsoft.com/office/drawing/2014/main" id="{8F76CC05-ED89-FA9E-F3AB-B7A298C85380}"/>
              </a:ext>
            </a:extLst>
          </p:cNvPr>
          <p:cNvSpPr>
            <a:spLocks noGrp="1"/>
          </p:cNvSpPr>
          <p:nvPr>
            <p:ph type="dt" sz="half" idx="17"/>
          </p:nvPr>
        </p:nvSpPr>
        <p:spPr/>
        <p:txBody>
          <a:bodyPr/>
          <a:lstStyle/>
          <a:p>
            <a:r>
              <a:rPr lang="en-GB"/>
              <a:t>08.23.2022</a:t>
            </a:r>
          </a:p>
        </p:txBody>
      </p:sp>
      <p:sp>
        <p:nvSpPr>
          <p:cNvPr id="3" name="FLD_PresentationTitle">
            <a:extLst>
              <a:ext uri="{FF2B5EF4-FFF2-40B4-BE49-F238E27FC236}">
                <a16:creationId xmlns:a16="http://schemas.microsoft.com/office/drawing/2014/main" id="{542A3380-B976-0379-7A05-D49EC45EBC82}"/>
              </a:ext>
            </a:extLst>
          </p:cNvPr>
          <p:cNvSpPr>
            <a:spLocks noGrp="1"/>
          </p:cNvSpPr>
          <p:nvPr>
            <p:ph type="ftr" sz="quarter" idx="18"/>
          </p:nvPr>
        </p:nvSpPr>
        <p:spPr/>
        <p:txBody>
          <a:bodyPr/>
          <a:lstStyle/>
          <a:p>
            <a:endParaRPr lang="en-GB"/>
          </a:p>
        </p:txBody>
      </p:sp>
      <p:sp>
        <p:nvSpPr>
          <p:cNvPr id="4" name="Slide Number Placeholder 3">
            <a:extLst>
              <a:ext uri="{FF2B5EF4-FFF2-40B4-BE49-F238E27FC236}">
                <a16:creationId xmlns:a16="http://schemas.microsoft.com/office/drawing/2014/main" id="{E6D74EC4-55E6-E4C1-7084-4490BEE0F04F}"/>
              </a:ext>
            </a:extLst>
          </p:cNvPr>
          <p:cNvSpPr>
            <a:spLocks noGrp="1"/>
          </p:cNvSpPr>
          <p:nvPr>
            <p:ph type="sldNum" sz="quarter" idx="19"/>
          </p:nvPr>
        </p:nvSpPr>
        <p:spPr/>
        <p:txBody>
          <a:bodyPr/>
          <a:lstStyle/>
          <a:p>
            <a:fld id="{BE459162-0D30-784D-9ED6-FB04668B2BB3}" type="slidenum">
              <a:rPr lang="en-GB" smtClean="0"/>
              <a:pPr/>
              <a:t>‹#›</a:t>
            </a:fld>
            <a:endParaRPr lang="en-GB"/>
          </a:p>
        </p:txBody>
      </p:sp>
    </p:spTree>
    <p:extLst>
      <p:ext uri="{BB962C8B-B14F-4D97-AF65-F5344CB8AC3E}">
        <p14:creationId xmlns:p14="http://schemas.microsoft.com/office/powerpoint/2010/main" val="1491898155"/>
      </p:ext>
    </p:extLst>
  </p:cSld>
  <p:clrMapOvr>
    <a:masterClrMapping/>
  </p:clrMapOvr>
  <p:extLst>
    <p:ext uri="{DCECCB84-F9BA-43D5-87BE-67443E8EF086}">
      <p15:sldGuideLst xmlns:p15="http://schemas.microsoft.com/office/powerpoint/2012/main">
        <p15:guide id="1" pos="1980">
          <p15:clr>
            <a:srgbClr val="A4A3A4"/>
          </p15:clr>
        </p15:guide>
        <p15:guide id="2" pos="2205">
          <p15:clr>
            <a:srgbClr val="A4A3A4"/>
          </p15:clr>
        </p15:guide>
        <p15:guide id="3" pos="3728">
          <p15:clr>
            <a:srgbClr val="A4A3A4"/>
          </p15:clr>
        </p15:guide>
        <p15:guide id="4" pos="3953">
          <p15:clr>
            <a:srgbClr val="A4A3A4"/>
          </p15:clr>
        </p15:guide>
        <p15:guide id="5" pos="5476">
          <p15:clr>
            <a:srgbClr val="A4A3A4"/>
          </p15:clr>
        </p15:guide>
        <p15:guide id="6" pos="5698">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1x">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728814" y="365126"/>
            <a:ext cx="7959573" cy="5841294"/>
          </a:xfrm>
        </p:spPr>
        <p:txBody>
          <a:bodyPr>
            <a:noAutofit/>
          </a:bodyPr>
          <a:lstStyle>
            <a:lvl1pPr>
              <a:lnSpc>
                <a:spcPct val="82000"/>
              </a:lnSpc>
              <a:defRPr sz="3600" b="0" i="0">
                <a:solidFill>
                  <a:schemeClr val="tx1"/>
                </a:solidFill>
                <a:latin typeface="+mj-lt"/>
              </a:defRPr>
            </a:lvl1pPr>
          </a:lstStyle>
          <a:p>
            <a:r>
              <a:rPr lang="en-GB">
                <a:effectLst/>
              </a:rPr>
              <a:t>This space is meant for statements</a:t>
            </a:r>
            <a:endParaRPr lang="en-GB"/>
          </a:p>
        </p:txBody>
      </p:sp>
      <p:sp>
        <p:nvSpPr>
          <p:cNvPr id="2" name="Date_DateCustomB">
            <a:extLst>
              <a:ext uri="{FF2B5EF4-FFF2-40B4-BE49-F238E27FC236}">
                <a16:creationId xmlns:a16="http://schemas.microsoft.com/office/drawing/2014/main" id="{2C661578-A49E-B731-EF5C-92887CB0A1B3}"/>
              </a:ext>
            </a:extLst>
          </p:cNvPr>
          <p:cNvSpPr>
            <a:spLocks noGrp="1"/>
          </p:cNvSpPr>
          <p:nvPr>
            <p:ph type="dt" sz="half" idx="10"/>
          </p:nvPr>
        </p:nvSpPr>
        <p:spPr/>
        <p:txBody>
          <a:bodyPr/>
          <a:lstStyle/>
          <a:p>
            <a:r>
              <a:rPr lang="en-GB"/>
              <a:t>08.23.2022</a:t>
            </a:r>
          </a:p>
        </p:txBody>
      </p:sp>
      <p:sp>
        <p:nvSpPr>
          <p:cNvPr id="3" name="FLD_PresentationTitle">
            <a:extLst>
              <a:ext uri="{FF2B5EF4-FFF2-40B4-BE49-F238E27FC236}">
                <a16:creationId xmlns:a16="http://schemas.microsoft.com/office/drawing/2014/main" id="{BC79992E-DB6F-6F9C-2330-FAD864B3B43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9845E77-8236-667E-6ABD-EECBA7E81EF9}"/>
              </a:ext>
            </a:extLst>
          </p:cNvPr>
          <p:cNvSpPr>
            <a:spLocks noGrp="1"/>
          </p:cNvSpPr>
          <p:nvPr>
            <p:ph type="sldNum" sz="quarter" idx="12"/>
          </p:nvPr>
        </p:nvSpPr>
        <p:spPr/>
        <p:txBody>
          <a:bodyPr/>
          <a:lstStyle/>
          <a:p>
            <a:fld id="{BE459162-0D30-784D-9ED6-FB04668B2BB3}" type="slidenum">
              <a:rPr lang="en-GB" smtClean="0"/>
              <a:pPr/>
              <a:t>‹#›</a:t>
            </a:fld>
            <a:endParaRPr lang="en-GB"/>
          </a:p>
        </p:txBody>
      </p:sp>
    </p:spTree>
    <p:extLst>
      <p:ext uri="{BB962C8B-B14F-4D97-AF65-F5344CB8AC3E}">
        <p14:creationId xmlns:p14="http://schemas.microsoft.com/office/powerpoint/2010/main" val="2547238480"/>
      </p:ext>
    </p:extLst>
  </p:cSld>
  <p:clrMapOvr>
    <a:masterClrMapping/>
  </p:clrMapOvr>
  <p:extLst>
    <p:ext uri="{DCECCB84-F9BA-43D5-87BE-67443E8EF086}">
      <p15:sldGuideLst xmlns:p15="http://schemas.microsoft.com/office/powerpoint/2012/main">
        <p15:guide id="5" pos="5473">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ne column with content ">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727075" y="365125"/>
            <a:ext cx="3336925" cy="5834124"/>
          </a:xfrm>
        </p:spPr>
        <p:txBody>
          <a:bodyPr>
            <a:noAutofit/>
          </a:bodyPr>
          <a:lstStyle>
            <a:lvl1pPr>
              <a:defRPr b="0" i="0">
                <a:solidFill>
                  <a:schemeClr val="tx1"/>
                </a:solidFill>
                <a:latin typeface="+mj-lt"/>
              </a:defRPr>
            </a:lvl1pPr>
          </a:lstStyle>
          <a:p>
            <a:r>
              <a:rPr lang="en-GB">
                <a:effectLst/>
              </a:rPr>
              <a:t>This space is for your headline </a:t>
            </a:r>
            <a:endParaRPr lang="en-GB"/>
          </a:p>
        </p:txBody>
      </p:sp>
      <p:sp>
        <p:nvSpPr>
          <p:cNvPr id="3" name="Text Placeholder 2">
            <a:extLst>
              <a:ext uri="{FF2B5EF4-FFF2-40B4-BE49-F238E27FC236}">
                <a16:creationId xmlns:a16="http://schemas.microsoft.com/office/drawing/2014/main" id="{E9A9AD4C-E3F9-38BA-32C4-230C15D97F83}"/>
              </a:ext>
            </a:extLst>
          </p:cNvPr>
          <p:cNvSpPr>
            <a:spLocks noGrp="1"/>
          </p:cNvSpPr>
          <p:nvPr>
            <p:ph type="body" sz="quarter" idx="20" hasCustomPrompt="1"/>
          </p:nvPr>
        </p:nvSpPr>
        <p:spPr>
          <a:xfrm>
            <a:off x="4427538" y="365125"/>
            <a:ext cx="7038974" cy="5843588"/>
          </a:xfrm>
          <a:prstGeom prst="rect">
            <a:avLst/>
          </a:prstGeom>
        </p:spPr>
        <p:txBody>
          <a:bodyPr/>
          <a:lstStyle>
            <a:lvl1pPr marL="342900" indent="-342900">
              <a:buClr>
                <a:schemeClr val="accent1"/>
              </a:buClr>
              <a:buFont typeface="Arial" panose="020B0604020202020204" pitchFamily="34" charset="0"/>
              <a:buChar char="•"/>
              <a:defRPr sz="2000">
                <a:solidFill>
                  <a:schemeClr val="tx1"/>
                </a:solidFill>
              </a:defRPr>
            </a:lvl1pPr>
          </a:lstStyle>
          <a:p>
            <a:pPr lvl="0"/>
            <a:r>
              <a:rPr lang="en-GB">
                <a:effectLst/>
              </a:rPr>
              <a:t>This space is for your copy</a:t>
            </a:r>
            <a:endParaRPr lang="en-GB"/>
          </a:p>
        </p:txBody>
      </p:sp>
      <p:sp>
        <p:nvSpPr>
          <p:cNvPr id="2" name="Date_DateCustomB">
            <a:extLst>
              <a:ext uri="{FF2B5EF4-FFF2-40B4-BE49-F238E27FC236}">
                <a16:creationId xmlns:a16="http://schemas.microsoft.com/office/drawing/2014/main" id="{F75C77F2-C852-B8EB-A4E5-A3B7D6877979}"/>
              </a:ext>
            </a:extLst>
          </p:cNvPr>
          <p:cNvSpPr>
            <a:spLocks noGrp="1"/>
          </p:cNvSpPr>
          <p:nvPr>
            <p:ph type="dt" sz="half" idx="21"/>
          </p:nvPr>
        </p:nvSpPr>
        <p:spPr/>
        <p:txBody>
          <a:bodyPr/>
          <a:lstStyle/>
          <a:p>
            <a:r>
              <a:rPr lang="en-GB"/>
              <a:t>08.23.2022</a:t>
            </a:r>
          </a:p>
        </p:txBody>
      </p:sp>
      <p:sp>
        <p:nvSpPr>
          <p:cNvPr id="4" name="FLD_PresentationTitle">
            <a:extLst>
              <a:ext uri="{FF2B5EF4-FFF2-40B4-BE49-F238E27FC236}">
                <a16:creationId xmlns:a16="http://schemas.microsoft.com/office/drawing/2014/main" id="{B79F2DA3-F9D7-0410-124C-B29809761A57}"/>
              </a:ext>
            </a:extLst>
          </p:cNvPr>
          <p:cNvSpPr>
            <a:spLocks noGrp="1"/>
          </p:cNvSpPr>
          <p:nvPr>
            <p:ph type="ftr" sz="quarter" idx="22"/>
          </p:nvPr>
        </p:nvSpPr>
        <p:spPr/>
        <p:txBody>
          <a:bodyPr/>
          <a:lstStyle/>
          <a:p>
            <a:endParaRPr lang="en-GB"/>
          </a:p>
        </p:txBody>
      </p:sp>
      <p:sp>
        <p:nvSpPr>
          <p:cNvPr id="5" name="Slide Number Placeholder 4">
            <a:extLst>
              <a:ext uri="{FF2B5EF4-FFF2-40B4-BE49-F238E27FC236}">
                <a16:creationId xmlns:a16="http://schemas.microsoft.com/office/drawing/2014/main" id="{A0B0283E-311B-D499-FB78-D0961205EF6E}"/>
              </a:ext>
            </a:extLst>
          </p:cNvPr>
          <p:cNvSpPr>
            <a:spLocks noGrp="1"/>
          </p:cNvSpPr>
          <p:nvPr>
            <p:ph type="sldNum" sz="quarter" idx="23"/>
          </p:nvPr>
        </p:nvSpPr>
        <p:spPr/>
        <p:txBody>
          <a:bodyPr/>
          <a:lstStyle/>
          <a:p>
            <a:fld id="{BE459162-0D30-784D-9ED6-FB04668B2BB3}" type="slidenum">
              <a:rPr lang="en-GB" smtClean="0"/>
              <a:pPr/>
              <a:t>‹#›</a:t>
            </a:fld>
            <a:endParaRPr lang="en-GB"/>
          </a:p>
        </p:txBody>
      </p:sp>
    </p:spTree>
    <p:extLst>
      <p:ext uri="{BB962C8B-B14F-4D97-AF65-F5344CB8AC3E}">
        <p14:creationId xmlns:p14="http://schemas.microsoft.com/office/powerpoint/2010/main" val="393545674"/>
      </p:ext>
    </p:extLst>
  </p:cSld>
  <p:clrMapOvr>
    <a:masterClrMapping/>
  </p:clrMapOvr>
  <p:extLst>
    <p:ext uri="{DCECCB84-F9BA-43D5-87BE-67443E8EF086}">
      <p15:sldGuideLst xmlns:p15="http://schemas.microsoft.com/office/powerpoint/2012/main">
        <p15:guide id="3" pos="2560">
          <p15:clr>
            <a:srgbClr val="A4A3A4"/>
          </p15:clr>
        </p15:guide>
        <p15:guide id="4" pos="2789">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D1BFA53-270D-524F-74E4-285012A8A83F}"/>
              </a:ext>
            </a:extLst>
          </p:cNvPr>
          <p:cNvSpPr>
            <a:spLocks noGrp="1"/>
          </p:cNvSpPr>
          <p:nvPr>
            <p:ph type="title" hasCustomPrompt="1"/>
          </p:nvPr>
        </p:nvSpPr>
        <p:spPr/>
        <p:txBody>
          <a:bodyPr/>
          <a:lstStyle/>
          <a:p>
            <a:r>
              <a:rPr lang="en-GB"/>
              <a:t>This space is for your headline </a:t>
            </a:r>
          </a:p>
        </p:txBody>
      </p:sp>
      <p:sp>
        <p:nvSpPr>
          <p:cNvPr id="5" name="Date_DateCustomB">
            <a:extLst>
              <a:ext uri="{FF2B5EF4-FFF2-40B4-BE49-F238E27FC236}">
                <a16:creationId xmlns:a16="http://schemas.microsoft.com/office/drawing/2014/main" id="{DBB594EA-1FEF-DC40-A3A8-4BA43111A7D2}"/>
              </a:ext>
            </a:extLst>
          </p:cNvPr>
          <p:cNvSpPr>
            <a:spLocks noGrp="1"/>
          </p:cNvSpPr>
          <p:nvPr>
            <p:ph type="dt" sz="half" idx="10"/>
          </p:nvPr>
        </p:nvSpPr>
        <p:spPr/>
        <p:txBody>
          <a:bodyPr/>
          <a:lstStyle/>
          <a:p>
            <a:r>
              <a:rPr lang="en-GB"/>
              <a:t>08.23.2022</a:t>
            </a:r>
          </a:p>
        </p:txBody>
      </p:sp>
      <p:sp>
        <p:nvSpPr>
          <p:cNvPr id="6" name="FLD_PresentationTitle">
            <a:extLst>
              <a:ext uri="{FF2B5EF4-FFF2-40B4-BE49-F238E27FC236}">
                <a16:creationId xmlns:a16="http://schemas.microsoft.com/office/drawing/2014/main" id="{F8A17A95-8524-059D-1497-74EC656DBB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FD51DF-2C28-847C-7D49-78C25C015485}"/>
              </a:ext>
            </a:extLst>
          </p:cNvPr>
          <p:cNvSpPr>
            <a:spLocks noGrp="1"/>
          </p:cNvSpPr>
          <p:nvPr>
            <p:ph type="sldNum" sz="quarter" idx="12"/>
          </p:nvPr>
        </p:nvSpPr>
        <p:spPr/>
        <p:txBody>
          <a:bodyPr/>
          <a:lstStyle/>
          <a:p>
            <a:fld id="{BE459162-0D30-784D-9ED6-FB04668B2BB3}" type="slidenum">
              <a:rPr lang="en-GB" smtClean="0"/>
              <a:pPr/>
              <a:t>‹#›</a:t>
            </a:fld>
            <a:endParaRPr lang="en-GB"/>
          </a:p>
        </p:txBody>
      </p:sp>
    </p:spTree>
    <p:extLst>
      <p:ext uri="{BB962C8B-B14F-4D97-AF65-F5344CB8AC3E}">
        <p14:creationId xmlns:p14="http://schemas.microsoft.com/office/powerpoint/2010/main" val="3449673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62F7-59B3-41E5-B817-833B891050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742C8E-BD6A-43BB-9D44-18BE4AC159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5605FD-6AD1-4D8B-9CE0-1192603884FD}"/>
              </a:ext>
            </a:extLst>
          </p:cNvPr>
          <p:cNvSpPr>
            <a:spLocks noGrp="1"/>
          </p:cNvSpPr>
          <p:nvPr>
            <p:ph type="dt" sz="half" idx="10"/>
          </p:nvPr>
        </p:nvSpPr>
        <p:spPr/>
        <p:txBody>
          <a:bodyPr/>
          <a:lstStyle/>
          <a:p>
            <a:fld id="{3518F78A-ED12-4710-B3E4-74AF32744754}" type="datetimeFigureOut">
              <a:rPr lang="en-US" smtClean="0"/>
              <a:t>3/25/2024</a:t>
            </a:fld>
            <a:endParaRPr lang="en-US"/>
          </a:p>
        </p:txBody>
      </p:sp>
      <p:sp>
        <p:nvSpPr>
          <p:cNvPr id="5" name="Footer Placeholder 4">
            <a:extLst>
              <a:ext uri="{FF2B5EF4-FFF2-40B4-BE49-F238E27FC236}">
                <a16:creationId xmlns:a16="http://schemas.microsoft.com/office/drawing/2014/main" id="{E6FB8FFD-5A13-4330-8BA1-E0E20550D3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BFE63D-6FD9-47D3-8069-6B8379AF907E}"/>
              </a:ext>
            </a:extLst>
          </p:cNvPr>
          <p:cNvSpPr>
            <a:spLocks noGrp="1"/>
          </p:cNvSpPr>
          <p:nvPr>
            <p:ph type="sldNum" sz="quarter" idx="12"/>
          </p:nvPr>
        </p:nvSpPr>
        <p:spPr/>
        <p:txBody>
          <a:bodyPr/>
          <a:lstStyle/>
          <a:p>
            <a:fld id="{7BC8163A-C3A6-4E52-AC97-18DA685429AF}" type="slidenum">
              <a:rPr lang="en-US" smtClean="0"/>
              <a:t>‹#›</a:t>
            </a:fld>
            <a:endParaRPr lang="en-US"/>
          </a:p>
        </p:txBody>
      </p:sp>
    </p:spTree>
    <p:extLst>
      <p:ext uri="{BB962C8B-B14F-4D97-AF65-F5344CB8AC3E}">
        <p14:creationId xmlns:p14="http://schemas.microsoft.com/office/powerpoint/2010/main" val="4219939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A">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FD3A2E5-54B5-461F-20A8-AE3486C275BE}"/>
              </a:ext>
            </a:extLst>
          </p:cNvPr>
          <p:cNvSpPr/>
          <p:nvPr userDrawn="1"/>
        </p:nvSpPr>
        <p:spPr>
          <a:xfrm>
            <a:off x="0" y="6520387"/>
            <a:ext cx="612000" cy="18000"/>
          </a:xfrm>
          <a:prstGeom prst="rect">
            <a:avLst/>
          </a:prstGeom>
          <a:solidFill>
            <a:srgbClr val="00A2B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err="1">
              <a:solidFill>
                <a:schemeClr val="tx1"/>
              </a:solidFill>
            </a:endParaRPr>
          </a:p>
        </p:txBody>
      </p:sp>
      <p:sp>
        <p:nvSpPr>
          <p:cNvPr id="30" name="Rectangle 29">
            <a:extLst>
              <a:ext uri="{FF2B5EF4-FFF2-40B4-BE49-F238E27FC236}">
                <a16:creationId xmlns:a16="http://schemas.microsoft.com/office/drawing/2014/main" id="{9B73C2F9-12A4-ED6E-C1A3-14351CF2280F}"/>
              </a:ext>
            </a:extLst>
          </p:cNvPr>
          <p:cNvSpPr/>
          <p:nvPr userDrawn="1"/>
        </p:nvSpPr>
        <p:spPr>
          <a:xfrm>
            <a:off x="6275388" y="6200775"/>
            <a:ext cx="5916612" cy="657225"/>
          </a:xfrm>
          <a:prstGeom prst="rect">
            <a:avLst/>
          </a:prstGeom>
          <a:solidFill>
            <a:srgbClr val="F4F5F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err="1"/>
          </a:p>
        </p:txBody>
      </p:sp>
      <p:pic>
        <p:nvPicPr>
          <p:cNvPr id="7" name="Logo emf">
            <a:extLst>
              <a:ext uri="{FF2B5EF4-FFF2-40B4-BE49-F238E27FC236}">
                <a16:creationId xmlns:a16="http://schemas.microsoft.com/office/drawing/2014/main" id="{9323A544-0DC9-CE5E-417C-7774D72B287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53699" y="6415040"/>
            <a:ext cx="914401" cy="205682"/>
          </a:xfrm>
          <a:prstGeom prst="rect">
            <a:avLst/>
          </a:prstGeom>
        </p:spPr>
      </p:pic>
      <p:sp>
        <p:nvSpPr>
          <p:cNvPr id="10" name="Picture Placeholder 3">
            <a:extLst>
              <a:ext uri="{FF2B5EF4-FFF2-40B4-BE49-F238E27FC236}">
                <a16:creationId xmlns:a16="http://schemas.microsoft.com/office/drawing/2014/main" id="{A620124C-7B37-8A43-8EDA-F5AB6C4E3B5D}"/>
              </a:ext>
            </a:extLst>
          </p:cNvPr>
          <p:cNvSpPr>
            <a:spLocks noGrp="1"/>
          </p:cNvSpPr>
          <p:nvPr>
            <p:ph type="pic" sz="quarter" idx="14" hasCustomPrompt="1"/>
          </p:nvPr>
        </p:nvSpPr>
        <p:spPr>
          <a:xfrm>
            <a:off x="6275388" y="0"/>
            <a:ext cx="5916612" cy="6208713"/>
          </a:xfrm>
          <a:prstGeom prst="rect">
            <a:avLst/>
          </a:prstGeom>
          <a:solidFill>
            <a:schemeClr val="accent5"/>
          </a:solidFill>
        </p:spPr>
        <p:txBody>
          <a:bodyPr lIns="144000" tIns="72000" rIns="144000" anchor="t" anchorCtr="0">
            <a:noAutofit/>
          </a:bodyPr>
          <a:lstStyle>
            <a:lvl1pPr marL="0" indent="0" algn="l">
              <a:buNone/>
              <a:defRPr sz="1800">
                <a:solidFill>
                  <a:srgbClr val="F17E64"/>
                </a:solidFill>
                <a:latin typeface="+mj-lt"/>
              </a:defRPr>
            </a:lvl1pPr>
          </a:lstStyle>
          <a:p>
            <a:r>
              <a:rPr lang="en-GB">
                <a:effectLst/>
              </a:rPr>
              <a:t>Click on this space, then access the Coloplast tab to view and add an image from our </a:t>
            </a:r>
            <a:r>
              <a:rPr lang="en-GB" err="1">
                <a:effectLst/>
              </a:rPr>
              <a:t>Templafy</a:t>
            </a:r>
            <a:r>
              <a:rPr lang="en-GB">
                <a:effectLst/>
              </a:rPr>
              <a:t> library</a:t>
            </a:r>
            <a:endParaRPr lang="en-GB" noProof="0"/>
          </a:p>
        </p:txBody>
      </p:sp>
      <p:sp>
        <p:nvSpPr>
          <p:cNvPr id="2" name="Title 1">
            <a:extLst>
              <a:ext uri="{FF2B5EF4-FFF2-40B4-BE49-F238E27FC236}">
                <a16:creationId xmlns:a16="http://schemas.microsoft.com/office/drawing/2014/main" id="{BFA32EE7-ABD2-A62C-E60A-0AB7E3E2FFF8}"/>
              </a:ext>
            </a:extLst>
          </p:cNvPr>
          <p:cNvSpPr>
            <a:spLocks noGrp="1"/>
          </p:cNvSpPr>
          <p:nvPr>
            <p:ph type="title" hasCustomPrompt="1"/>
          </p:nvPr>
        </p:nvSpPr>
        <p:spPr>
          <a:xfrm>
            <a:off x="728815" y="365125"/>
            <a:ext cx="4826642" cy="1044575"/>
          </a:xfrm>
        </p:spPr>
        <p:txBody>
          <a:bodyPr/>
          <a:lstStyle/>
          <a:p>
            <a:r>
              <a:rPr lang="en-GB"/>
              <a:t>This space is for your headline </a:t>
            </a:r>
          </a:p>
        </p:txBody>
      </p:sp>
      <p:sp>
        <p:nvSpPr>
          <p:cNvPr id="15" name="Text Placeholder 2">
            <a:extLst>
              <a:ext uri="{FF2B5EF4-FFF2-40B4-BE49-F238E27FC236}">
                <a16:creationId xmlns:a16="http://schemas.microsoft.com/office/drawing/2014/main" id="{DD7176C0-B338-F082-B4FD-B0E65C9C9E5A}"/>
              </a:ext>
            </a:extLst>
          </p:cNvPr>
          <p:cNvSpPr>
            <a:spLocks noGrp="1"/>
          </p:cNvSpPr>
          <p:nvPr>
            <p:ph type="body" sz="quarter" idx="20" hasCustomPrompt="1"/>
          </p:nvPr>
        </p:nvSpPr>
        <p:spPr>
          <a:xfrm>
            <a:off x="728815" y="1636713"/>
            <a:ext cx="4827435" cy="4571999"/>
          </a:xfrm>
          <a:prstGeom prst="rect">
            <a:avLst/>
          </a:prstGeom>
        </p:spPr>
        <p:txBody>
          <a:bodyPr/>
          <a:lstStyle>
            <a:lvl1pPr marL="342900" indent="-342900">
              <a:buClr>
                <a:schemeClr val="accent1"/>
              </a:buClr>
              <a:buFont typeface="Arial" panose="020B0604020202020204" pitchFamily="34" charset="0"/>
              <a:buChar char="•"/>
              <a:defRPr sz="2000">
                <a:solidFill>
                  <a:schemeClr val="tx1"/>
                </a:solidFill>
              </a:defRPr>
            </a:lvl1pPr>
          </a:lstStyle>
          <a:p>
            <a:pPr lvl="0"/>
            <a:r>
              <a:rPr lang="en-GB">
                <a:effectLst/>
              </a:rPr>
              <a:t>This space is for your copy</a:t>
            </a:r>
            <a:endParaRPr lang="en-GB"/>
          </a:p>
        </p:txBody>
      </p:sp>
      <p:sp>
        <p:nvSpPr>
          <p:cNvPr id="9" name="Date_DateCustomB">
            <a:extLst>
              <a:ext uri="{FF2B5EF4-FFF2-40B4-BE49-F238E27FC236}">
                <a16:creationId xmlns:a16="http://schemas.microsoft.com/office/drawing/2014/main" id="{C9BBD1B0-F775-40BE-5F52-31C731B6C3BC}"/>
              </a:ext>
            </a:extLst>
          </p:cNvPr>
          <p:cNvSpPr>
            <a:spLocks noGrp="1"/>
          </p:cNvSpPr>
          <p:nvPr>
            <p:ph type="dt" sz="half" idx="21"/>
          </p:nvPr>
        </p:nvSpPr>
        <p:spPr/>
        <p:txBody>
          <a:bodyPr/>
          <a:lstStyle/>
          <a:p>
            <a:r>
              <a:rPr lang="en-GB"/>
              <a:t>08.23.2022</a:t>
            </a:r>
          </a:p>
        </p:txBody>
      </p:sp>
      <p:sp>
        <p:nvSpPr>
          <p:cNvPr id="11" name="FLD_PresentationTitle">
            <a:extLst>
              <a:ext uri="{FF2B5EF4-FFF2-40B4-BE49-F238E27FC236}">
                <a16:creationId xmlns:a16="http://schemas.microsoft.com/office/drawing/2014/main" id="{67B3244D-C0DA-E839-31EA-1CCE69C26032}"/>
              </a:ext>
            </a:extLst>
          </p:cNvPr>
          <p:cNvSpPr>
            <a:spLocks noGrp="1"/>
          </p:cNvSpPr>
          <p:nvPr>
            <p:ph type="ftr" sz="quarter" idx="22"/>
          </p:nvPr>
        </p:nvSpPr>
        <p:spPr/>
        <p:txBody>
          <a:bodyPr/>
          <a:lstStyle/>
          <a:p>
            <a:endParaRPr lang="en-GB"/>
          </a:p>
        </p:txBody>
      </p:sp>
      <p:sp>
        <p:nvSpPr>
          <p:cNvPr id="18" name="Slide Number Placeholder 17">
            <a:extLst>
              <a:ext uri="{FF2B5EF4-FFF2-40B4-BE49-F238E27FC236}">
                <a16:creationId xmlns:a16="http://schemas.microsoft.com/office/drawing/2014/main" id="{064DDB07-3EF1-4F08-1176-2F0CE9F82CBC}"/>
              </a:ext>
            </a:extLst>
          </p:cNvPr>
          <p:cNvSpPr>
            <a:spLocks noGrp="1"/>
          </p:cNvSpPr>
          <p:nvPr>
            <p:ph type="sldNum" sz="quarter" idx="23"/>
          </p:nvPr>
        </p:nvSpPr>
        <p:spPr/>
        <p:txBody>
          <a:bodyPr/>
          <a:lstStyle/>
          <a:p>
            <a:fld id="{BE459162-0D30-784D-9ED6-FB04668B2BB3}" type="slidenum">
              <a:rPr lang="en-GB" smtClean="0"/>
              <a:pPr/>
              <a:t>‹#›</a:t>
            </a:fld>
            <a:endParaRPr lang="en-GB"/>
          </a:p>
        </p:txBody>
      </p:sp>
    </p:spTree>
    <p:extLst>
      <p:ext uri="{BB962C8B-B14F-4D97-AF65-F5344CB8AC3E}">
        <p14:creationId xmlns:p14="http://schemas.microsoft.com/office/powerpoint/2010/main" val="1405325557"/>
      </p:ext>
    </p:extLst>
  </p:cSld>
  <p:clrMapOvr>
    <a:masterClrMapping/>
  </p:clrMapOvr>
  <p:extLst>
    <p:ext uri="{DCECCB84-F9BA-43D5-87BE-67443E8EF086}">
      <p15:sldGuideLst xmlns:p15="http://schemas.microsoft.com/office/powerpoint/2012/main">
        <p15:guide id="3" pos="3953">
          <p15:clr>
            <a:srgbClr val="A4A3A4"/>
          </p15:clr>
        </p15:guide>
        <p15:guide id="4" pos="3500">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B">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91C616-FB86-3DFA-86B9-2C99B4F0197C}"/>
              </a:ext>
            </a:extLst>
          </p:cNvPr>
          <p:cNvSpPr/>
          <p:nvPr userDrawn="1"/>
        </p:nvSpPr>
        <p:spPr>
          <a:xfrm>
            <a:off x="0" y="6520387"/>
            <a:ext cx="612000" cy="18000"/>
          </a:xfrm>
          <a:prstGeom prst="rect">
            <a:avLst/>
          </a:prstGeom>
          <a:solidFill>
            <a:srgbClr val="00A2B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err="1">
              <a:solidFill>
                <a:schemeClr val="tx1"/>
              </a:solidFill>
            </a:endParaRPr>
          </a:p>
        </p:txBody>
      </p:sp>
      <p:sp>
        <p:nvSpPr>
          <p:cNvPr id="28" name="Rectangle 27">
            <a:extLst>
              <a:ext uri="{FF2B5EF4-FFF2-40B4-BE49-F238E27FC236}">
                <a16:creationId xmlns:a16="http://schemas.microsoft.com/office/drawing/2014/main" id="{E17390B9-332C-E5CE-DF64-703ECB861902}"/>
              </a:ext>
            </a:extLst>
          </p:cNvPr>
          <p:cNvSpPr/>
          <p:nvPr userDrawn="1"/>
        </p:nvSpPr>
        <p:spPr>
          <a:xfrm>
            <a:off x="8125712" y="6200775"/>
            <a:ext cx="4066288" cy="657225"/>
          </a:xfrm>
          <a:prstGeom prst="rect">
            <a:avLst/>
          </a:prstGeom>
          <a:solidFill>
            <a:srgbClr val="F4F5F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err="1"/>
          </a:p>
        </p:txBody>
      </p:sp>
      <p:pic>
        <p:nvPicPr>
          <p:cNvPr id="14" name="Logo emf">
            <a:extLst>
              <a:ext uri="{FF2B5EF4-FFF2-40B4-BE49-F238E27FC236}">
                <a16:creationId xmlns:a16="http://schemas.microsoft.com/office/drawing/2014/main" id="{BFECDBD9-15AC-B0A0-0631-90752E42CAF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53699" y="6415040"/>
            <a:ext cx="914401" cy="205682"/>
          </a:xfrm>
          <a:prstGeom prst="rect">
            <a:avLst/>
          </a:prstGeom>
        </p:spPr>
      </p:pic>
      <p:sp>
        <p:nvSpPr>
          <p:cNvPr id="10" name="Picture Placeholder 3">
            <a:extLst>
              <a:ext uri="{FF2B5EF4-FFF2-40B4-BE49-F238E27FC236}">
                <a16:creationId xmlns:a16="http://schemas.microsoft.com/office/drawing/2014/main" id="{A620124C-7B37-8A43-8EDA-F5AB6C4E3B5D}"/>
              </a:ext>
            </a:extLst>
          </p:cNvPr>
          <p:cNvSpPr>
            <a:spLocks noGrp="1"/>
          </p:cNvSpPr>
          <p:nvPr>
            <p:ph type="pic" sz="quarter" idx="14" hasCustomPrompt="1"/>
          </p:nvPr>
        </p:nvSpPr>
        <p:spPr>
          <a:xfrm>
            <a:off x="8125712" y="0"/>
            <a:ext cx="4066288" cy="6208713"/>
          </a:xfrm>
          <a:prstGeom prst="rect">
            <a:avLst/>
          </a:prstGeom>
          <a:solidFill>
            <a:schemeClr val="accent5"/>
          </a:solidFill>
        </p:spPr>
        <p:txBody>
          <a:bodyPr lIns="144000" tIns="72000" rIns="144000" anchor="t" anchorCtr="0">
            <a:noAutofit/>
          </a:bodyPr>
          <a:lstStyle>
            <a:lvl1pPr marL="0" indent="0" algn="l">
              <a:buNone/>
              <a:defRPr sz="1800">
                <a:solidFill>
                  <a:srgbClr val="F17E64"/>
                </a:solidFill>
                <a:latin typeface="+mj-lt"/>
              </a:defRPr>
            </a:lvl1pPr>
          </a:lstStyle>
          <a:p>
            <a:r>
              <a:rPr lang="en-GB">
                <a:effectLst/>
              </a:rPr>
              <a:t>Click on this space, then access the Coloplast tab to view and add an image from our </a:t>
            </a:r>
            <a:r>
              <a:rPr lang="en-GB" err="1">
                <a:effectLst/>
              </a:rPr>
              <a:t>Templafy</a:t>
            </a:r>
            <a:r>
              <a:rPr lang="en-GB">
                <a:effectLst/>
              </a:rPr>
              <a:t> library</a:t>
            </a:r>
            <a:endParaRPr lang="en-GB" noProof="0"/>
          </a:p>
        </p:txBody>
      </p:sp>
      <p:sp>
        <p:nvSpPr>
          <p:cNvPr id="13" name="Title 12">
            <a:extLst>
              <a:ext uri="{FF2B5EF4-FFF2-40B4-BE49-F238E27FC236}">
                <a16:creationId xmlns:a16="http://schemas.microsoft.com/office/drawing/2014/main" id="{5F9ECF40-A874-CCED-7E59-41796E45DC02}"/>
              </a:ext>
            </a:extLst>
          </p:cNvPr>
          <p:cNvSpPr>
            <a:spLocks noGrp="1"/>
          </p:cNvSpPr>
          <p:nvPr>
            <p:ph type="title" hasCustomPrompt="1"/>
          </p:nvPr>
        </p:nvSpPr>
        <p:spPr>
          <a:xfrm>
            <a:off x="728815" y="365125"/>
            <a:ext cx="6662586" cy="1044575"/>
          </a:xfrm>
        </p:spPr>
        <p:txBody>
          <a:bodyPr/>
          <a:lstStyle/>
          <a:p>
            <a:r>
              <a:rPr lang="en-GB"/>
              <a:t>This space is for your headline </a:t>
            </a:r>
          </a:p>
        </p:txBody>
      </p:sp>
      <p:sp>
        <p:nvSpPr>
          <p:cNvPr id="15" name="Text Placeholder 2">
            <a:extLst>
              <a:ext uri="{FF2B5EF4-FFF2-40B4-BE49-F238E27FC236}">
                <a16:creationId xmlns:a16="http://schemas.microsoft.com/office/drawing/2014/main" id="{C7BCBA17-9ADE-96BE-E77B-E917A08F5C2F}"/>
              </a:ext>
            </a:extLst>
          </p:cNvPr>
          <p:cNvSpPr>
            <a:spLocks noGrp="1"/>
          </p:cNvSpPr>
          <p:nvPr>
            <p:ph type="body" sz="quarter" idx="20" hasCustomPrompt="1"/>
          </p:nvPr>
        </p:nvSpPr>
        <p:spPr>
          <a:xfrm>
            <a:off x="728815" y="1636713"/>
            <a:ext cx="6662585" cy="4571999"/>
          </a:xfrm>
          <a:prstGeom prst="rect">
            <a:avLst/>
          </a:prstGeom>
        </p:spPr>
        <p:txBody>
          <a:bodyPr/>
          <a:lstStyle>
            <a:lvl1pPr marL="342900" indent="-342900">
              <a:buClr>
                <a:schemeClr val="accent1"/>
              </a:buClr>
              <a:buFont typeface="Arial" panose="020B0604020202020204" pitchFamily="34" charset="0"/>
              <a:buChar char="•"/>
              <a:defRPr sz="2000">
                <a:solidFill>
                  <a:schemeClr val="tx1"/>
                </a:solidFill>
              </a:defRPr>
            </a:lvl1pPr>
          </a:lstStyle>
          <a:p>
            <a:pPr lvl="0"/>
            <a:r>
              <a:rPr lang="en-GB">
                <a:effectLst/>
              </a:rPr>
              <a:t>This space is for your copy</a:t>
            </a:r>
            <a:endParaRPr lang="en-GB"/>
          </a:p>
        </p:txBody>
      </p:sp>
      <p:sp>
        <p:nvSpPr>
          <p:cNvPr id="7" name="Date_DateCustomB">
            <a:extLst>
              <a:ext uri="{FF2B5EF4-FFF2-40B4-BE49-F238E27FC236}">
                <a16:creationId xmlns:a16="http://schemas.microsoft.com/office/drawing/2014/main" id="{46A03263-1296-95E7-6F7D-3E83809819A0}"/>
              </a:ext>
            </a:extLst>
          </p:cNvPr>
          <p:cNvSpPr>
            <a:spLocks noGrp="1"/>
          </p:cNvSpPr>
          <p:nvPr>
            <p:ph type="dt" sz="half" idx="38"/>
          </p:nvPr>
        </p:nvSpPr>
        <p:spPr/>
        <p:txBody>
          <a:bodyPr/>
          <a:lstStyle/>
          <a:p>
            <a:r>
              <a:rPr lang="en-GB"/>
              <a:t>08.23.2022</a:t>
            </a:r>
          </a:p>
        </p:txBody>
      </p:sp>
      <p:sp>
        <p:nvSpPr>
          <p:cNvPr id="8" name="FLD_PresentationTitle">
            <a:extLst>
              <a:ext uri="{FF2B5EF4-FFF2-40B4-BE49-F238E27FC236}">
                <a16:creationId xmlns:a16="http://schemas.microsoft.com/office/drawing/2014/main" id="{60A36DE3-06FD-6F4C-CBF6-88470EE0252F}"/>
              </a:ext>
            </a:extLst>
          </p:cNvPr>
          <p:cNvSpPr>
            <a:spLocks noGrp="1"/>
          </p:cNvSpPr>
          <p:nvPr>
            <p:ph type="ftr" sz="quarter" idx="39"/>
          </p:nvPr>
        </p:nvSpPr>
        <p:spPr/>
        <p:txBody>
          <a:bodyPr/>
          <a:lstStyle/>
          <a:p>
            <a:endParaRPr lang="en-GB"/>
          </a:p>
        </p:txBody>
      </p:sp>
      <p:sp>
        <p:nvSpPr>
          <p:cNvPr id="9" name="Slide Number Placeholder 8">
            <a:extLst>
              <a:ext uri="{FF2B5EF4-FFF2-40B4-BE49-F238E27FC236}">
                <a16:creationId xmlns:a16="http://schemas.microsoft.com/office/drawing/2014/main" id="{F3949390-2E8C-45DF-9379-4A23E43950F0}"/>
              </a:ext>
            </a:extLst>
          </p:cNvPr>
          <p:cNvSpPr>
            <a:spLocks noGrp="1"/>
          </p:cNvSpPr>
          <p:nvPr>
            <p:ph type="sldNum" sz="quarter" idx="40"/>
          </p:nvPr>
        </p:nvSpPr>
        <p:spPr/>
        <p:txBody>
          <a:bodyPr/>
          <a:lstStyle/>
          <a:p>
            <a:fld id="{BE459162-0D30-784D-9ED6-FB04668B2BB3}" type="slidenum">
              <a:rPr lang="en-GB" smtClean="0"/>
              <a:pPr/>
              <a:t>‹#›</a:t>
            </a:fld>
            <a:endParaRPr lang="en-GB"/>
          </a:p>
        </p:txBody>
      </p:sp>
    </p:spTree>
    <p:extLst>
      <p:ext uri="{BB962C8B-B14F-4D97-AF65-F5344CB8AC3E}">
        <p14:creationId xmlns:p14="http://schemas.microsoft.com/office/powerpoint/2010/main" val="51484693"/>
      </p:ext>
    </p:extLst>
  </p:cSld>
  <p:clrMapOvr>
    <a:masterClrMapping/>
  </p:clrMapOvr>
  <p:extLst>
    <p:ext uri="{DCECCB84-F9BA-43D5-87BE-67443E8EF086}">
      <p15:sldGuideLst xmlns:p15="http://schemas.microsoft.com/office/powerpoint/2012/main">
        <p15:guide id="3" pos="5110">
          <p15:clr>
            <a:srgbClr val="A4A3A4"/>
          </p15:clr>
        </p15:guide>
        <p15:guide id="5" pos="4656">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C">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AB5D0E-C8C7-14FB-1A43-35F70D1B1D68}"/>
              </a:ext>
            </a:extLst>
          </p:cNvPr>
          <p:cNvSpPr/>
          <p:nvPr userDrawn="1"/>
        </p:nvSpPr>
        <p:spPr>
          <a:xfrm>
            <a:off x="0" y="6520387"/>
            <a:ext cx="612000" cy="18000"/>
          </a:xfrm>
          <a:prstGeom prst="rect">
            <a:avLst/>
          </a:prstGeom>
          <a:solidFill>
            <a:srgbClr val="00A2B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err="1">
              <a:solidFill>
                <a:schemeClr val="tx1"/>
              </a:solidFill>
            </a:endParaRPr>
          </a:p>
        </p:txBody>
      </p:sp>
      <p:sp>
        <p:nvSpPr>
          <p:cNvPr id="2" name="Rectangle 1">
            <a:extLst>
              <a:ext uri="{FF2B5EF4-FFF2-40B4-BE49-F238E27FC236}">
                <a16:creationId xmlns:a16="http://schemas.microsoft.com/office/drawing/2014/main" id="{49059871-ABA1-1082-46F1-76CA62E0745A}"/>
              </a:ext>
            </a:extLst>
          </p:cNvPr>
          <p:cNvSpPr/>
          <p:nvPr userDrawn="1"/>
        </p:nvSpPr>
        <p:spPr>
          <a:xfrm>
            <a:off x="4440238" y="0"/>
            <a:ext cx="7751762" cy="6858000"/>
          </a:xfrm>
          <a:prstGeom prst="rect">
            <a:avLst/>
          </a:prstGeom>
          <a:solidFill>
            <a:srgbClr val="F4F5F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err="1"/>
          </a:p>
        </p:txBody>
      </p:sp>
      <p:pic>
        <p:nvPicPr>
          <p:cNvPr id="9" name="Logo emf">
            <a:extLst>
              <a:ext uri="{FF2B5EF4-FFF2-40B4-BE49-F238E27FC236}">
                <a16:creationId xmlns:a16="http://schemas.microsoft.com/office/drawing/2014/main" id="{9BB87462-893A-FD10-B57C-277D135227A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53699" y="6415040"/>
            <a:ext cx="914401" cy="205682"/>
          </a:xfrm>
          <a:prstGeom prst="rect">
            <a:avLst/>
          </a:prstGeom>
        </p:spPr>
      </p:pic>
      <p:sp>
        <p:nvSpPr>
          <p:cNvPr id="7" name="Title 6">
            <a:extLst>
              <a:ext uri="{FF2B5EF4-FFF2-40B4-BE49-F238E27FC236}">
                <a16:creationId xmlns:a16="http://schemas.microsoft.com/office/drawing/2014/main" id="{7B33E72F-125E-B426-38DE-DB3075B9CCEA}"/>
              </a:ext>
            </a:extLst>
          </p:cNvPr>
          <p:cNvSpPr>
            <a:spLocks noGrp="1"/>
          </p:cNvSpPr>
          <p:nvPr>
            <p:ph type="title" hasCustomPrompt="1"/>
          </p:nvPr>
        </p:nvSpPr>
        <p:spPr>
          <a:xfrm>
            <a:off x="728815" y="365125"/>
            <a:ext cx="2990698" cy="1044575"/>
          </a:xfrm>
        </p:spPr>
        <p:txBody>
          <a:bodyPr/>
          <a:lstStyle/>
          <a:p>
            <a:r>
              <a:rPr lang="en-GB"/>
              <a:t>This space is for your headline </a:t>
            </a:r>
          </a:p>
        </p:txBody>
      </p:sp>
      <p:sp>
        <p:nvSpPr>
          <p:cNvPr id="11" name="Text Placeholder 2">
            <a:extLst>
              <a:ext uri="{FF2B5EF4-FFF2-40B4-BE49-F238E27FC236}">
                <a16:creationId xmlns:a16="http://schemas.microsoft.com/office/drawing/2014/main" id="{BD54E2DB-D36D-EBE2-1D5C-89469993B513}"/>
              </a:ext>
            </a:extLst>
          </p:cNvPr>
          <p:cNvSpPr>
            <a:spLocks noGrp="1"/>
          </p:cNvSpPr>
          <p:nvPr>
            <p:ph type="body" sz="quarter" idx="20" hasCustomPrompt="1"/>
          </p:nvPr>
        </p:nvSpPr>
        <p:spPr>
          <a:xfrm>
            <a:off x="728816" y="1636713"/>
            <a:ext cx="2990698" cy="4571999"/>
          </a:xfrm>
          <a:prstGeom prst="rect">
            <a:avLst/>
          </a:prstGeom>
        </p:spPr>
        <p:txBody>
          <a:bodyPr/>
          <a:lstStyle>
            <a:lvl1pPr marL="342900" indent="-342900">
              <a:buClr>
                <a:schemeClr val="accent1"/>
              </a:buClr>
              <a:buFont typeface="Arial" panose="020B0604020202020204" pitchFamily="34" charset="0"/>
              <a:buChar char="•"/>
              <a:defRPr sz="2000">
                <a:solidFill>
                  <a:schemeClr val="tx1"/>
                </a:solidFill>
              </a:defRPr>
            </a:lvl1pPr>
          </a:lstStyle>
          <a:p>
            <a:pPr lvl="0"/>
            <a:r>
              <a:rPr lang="en-GB">
                <a:effectLst/>
              </a:rPr>
              <a:t>This space is for your copy</a:t>
            </a:r>
            <a:endParaRPr lang="en-GB"/>
          </a:p>
        </p:txBody>
      </p:sp>
      <p:sp>
        <p:nvSpPr>
          <p:cNvPr id="4" name="Date_DateCustomB">
            <a:extLst>
              <a:ext uri="{FF2B5EF4-FFF2-40B4-BE49-F238E27FC236}">
                <a16:creationId xmlns:a16="http://schemas.microsoft.com/office/drawing/2014/main" id="{659E300E-0ED4-342B-4989-5DD78ED6A5C2}"/>
              </a:ext>
            </a:extLst>
          </p:cNvPr>
          <p:cNvSpPr>
            <a:spLocks noGrp="1"/>
          </p:cNvSpPr>
          <p:nvPr>
            <p:ph type="dt" sz="half" idx="38"/>
          </p:nvPr>
        </p:nvSpPr>
        <p:spPr/>
        <p:txBody>
          <a:bodyPr>
            <a:noAutofit/>
          </a:bodyPr>
          <a:lstStyle>
            <a:lvl1pPr>
              <a:defRPr>
                <a:solidFill>
                  <a:schemeClr val="tx1"/>
                </a:solidFill>
              </a:defRPr>
            </a:lvl1pPr>
          </a:lstStyle>
          <a:p>
            <a:r>
              <a:rPr lang="en-GB"/>
              <a:t>08.23.2022</a:t>
            </a:r>
          </a:p>
        </p:txBody>
      </p:sp>
      <p:sp>
        <p:nvSpPr>
          <p:cNvPr id="5" name="FLD_PresentationTitle">
            <a:extLst>
              <a:ext uri="{FF2B5EF4-FFF2-40B4-BE49-F238E27FC236}">
                <a16:creationId xmlns:a16="http://schemas.microsoft.com/office/drawing/2014/main" id="{34FDB44D-C0D8-5A50-8788-0EEAB22A27CC}"/>
              </a:ext>
            </a:extLst>
          </p:cNvPr>
          <p:cNvSpPr>
            <a:spLocks noGrp="1"/>
          </p:cNvSpPr>
          <p:nvPr>
            <p:ph type="ftr" sz="quarter" idx="39"/>
          </p:nvPr>
        </p:nvSpPr>
        <p:spPr/>
        <p:txBody>
          <a:bodyPr>
            <a:noAutofit/>
          </a:bodyPr>
          <a:lstStyle>
            <a:lvl1pPr>
              <a:defRPr>
                <a:solidFill>
                  <a:srgbClr val="213D46"/>
                </a:solidFill>
              </a:defRPr>
            </a:lvl1pPr>
          </a:lstStyle>
          <a:p>
            <a:endParaRPr lang="en-GB"/>
          </a:p>
        </p:txBody>
      </p:sp>
      <p:sp>
        <p:nvSpPr>
          <p:cNvPr id="6" name="Slide Number Placeholder 5">
            <a:extLst>
              <a:ext uri="{FF2B5EF4-FFF2-40B4-BE49-F238E27FC236}">
                <a16:creationId xmlns:a16="http://schemas.microsoft.com/office/drawing/2014/main" id="{566BC7FB-724D-AFB1-4415-3B25351A329D}"/>
              </a:ext>
            </a:extLst>
          </p:cNvPr>
          <p:cNvSpPr>
            <a:spLocks noGrp="1"/>
          </p:cNvSpPr>
          <p:nvPr>
            <p:ph type="sldNum" sz="quarter" idx="40"/>
          </p:nvPr>
        </p:nvSpPr>
        <p:spPr/>
        <p:txBody>
          <a:bodyPr>
            <a:noAutofit/>
          </a:bodyPr>
          <a:lstStyle>
            <a:lvl1pPr>
              <a:defRPr>
                <a:solidFill>
                  <a:schemeClr val="tx1"/>
                </a:solidFill>
              </a:defRPr>
            </a:lvl1pPr>
          </a:lstStyle>
          <a:p>
            <a:fld id="{202F7C09-F429-FD45-8A45-E2E8D735C8DB}" type="slidenum">
              <a:rPr lang="en-GB" smtClean="0"/>
              <a:pPr/>
              <a:t>‹#›</a:t>
            </a:fld>
            <a:endParaRPr lang="en-GB"/>
          </a:p>
        </p:txBody>
      </p:sp>
    </p:spTree>
    <p:extLst>
      <p:ext uri="{BB962C8B-B14F-4D97-AF65-F5344CB8AC3E}">
        <p14:creationId xmlns:p14="http://schemas.microsoft.com/office/powerpoint/2010/main" val="303007181"/>
      </p:ext>
    </p:extLst>
  </p:cSld>
  <p:clrMapOvr>
    <a:masterClrMapping/>
  </p:clrMapOvr>
  <p:extLst>
    <p:ext uri="{DCECCB84-F9BA-43D5-87BE-67443E8EF086}">
      <p15:sldGuideLst xmlns:p15="http://schemas.microsoft.com/office/powerpoint/2012/main">
        <p15:guide id="3" pos="2797">
          <p15:clr>
            <a:srgbClr val="A4A3A4"/>
          </p15:clr>
        </p15:guide>
        <p15:guide id="4" pos="2343">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 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B73C2F9-12A4-ED6E-C1A3-14351CF2280F}"/>
              </a:ext>
            </a:extLst>
          </p:cNvPr>
          <p:cNvSpPr/>
          <p:nvPr userDrawn="1"/>
        </p:nvSpPr>
        <p:spPr>
          <a:xfrm>
            <a:off x="0" y="6200775"/>
            <a:ext cx="5916612" cy="657225"/>
          </a:xfrm>
          <a:prstGeom prst="rect">
            <a:avLst/>
          </a:prstGeom>
          <a:solidFill>
            <a:srgbClr val="F4F5F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err="1"/>
          </a:p>
        </p:txBody>
      </p:sp>
      <p:pic>
        <p:nvPicPr>
          <p:cNvPr id="7" name="Logo emf">
            <a:extLst>
              <a:ext uri="{FF2B5EF4-FFF2-40B4-BE49-F238E27FC236}">
                <a16:creationId xmlns:a16="http://schemas.microsoft.com/office/drawing/2014/main" id="{9323A544-0DC9-CE5E-417C-7774D72B287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53699" y="6415040"/>
            <a:ext cx="914401" cy="205682"/>
          </a:xfrm>
          <a:prstGeom prst="rect">
            <a:avLst/>
          </a:prstGeom>
        </p:spPr>
      </p:pic>
      <p:sp>
        <p:nvSpPr>
          <p:cNvPr id="10" name="Picture Placeholder 3">
            <a:extLst>
              <a:ext uri="{FF2B5EF4-FFF2-40B4-BE49-F238E27FC236}">
                <a16:creationId xmlns:a16="http://schemas.microsoft.com/office/drawing/2014/main" id="{A620124C-7B37-8A43-8EDA-F5AB6C4E3B5D}"/>
              </a:ext>
            </a:extLst>
          </p:cNvPr>
          <p:cNvSpPr>
            <a:spLocks noGrp="1"/>
          </p:cNvSpPr>
          <p:nvPr>
            <p:ph type="pic" sz="quarter" idx="14" hasCustomPrompt="1"/>
          </p:nvPr>
        </p:nvSpPr>
        <p:spPr>
          <a:xfrm>
            <a:off x="0" y="0"/>
            <a:ext cx="5916612" cy="6208713"/>
          </a:xfrm>
          <a:prstGeom prst="rect">
            <a:avLst/>
          </a:prstGeom>
          <a:solidFill>
            <a:schemeClr val="accent5"/>
          </a:solidFill>
        </p:spPr>
        <p:txBody>
          <a:bodyPr lIns="144000" tIns="72000" rIns="144000" anchor="t" anchorCtr="0">
            <a:noAutofit/>
          </a:bodyPr>
          <a:lstStyle>
            <a:lvl1pPr marL="0" indent="0" algn="l">
              <a:buNone/>
              <a:defRPr sz="1800">
                <a:solidFill>
                  <a:srgbClr val="F17E64"/>
                </a:solidFill>
                <a:latin typeface="+mj-lt"/>
              </a:defRPr>
            </a:lvl1pPr>
          </a:lstStyle>
          <a:p>
            <a:r>
              <a:rPr lang="en-GB">
                <a:effectLst/>
              </a:rPr>
              <a:t>Click on this space, then access the Coloplast tab to view and add an image from our </a:t>
            </a:r>
            <a:r>
              <a:rPr lang="en-GB" err="1">
                <a:effectLst/>
              </a:rPr>
              <a:t>Templafy</a:t>
            </a:r>
            <a:r>
              <a:rPr lang="en-GB">
                <a:effectLst/>
              </a:rPr>
              <a:t> library</a:t>
            </a:r>
            <a:endParaRPr lang="en-GB" noProof="0"/>
          </a:p>
        </p:txBody>
      </p:sp>
      <p:sp>
        <p:nvSpPr>
          <p:cNvPr id="2" name="Title 1">
            <a:extLst>
              <a:ext uri="{FF2B5EF4-FFF2-40B4-BE49-F238E27FC236}">
                <a16:creationId xmlns:a16="http://schemas.microsoft.com/office/drawing/2014/main" id="{BFA32EE7-ABD2-A62C-E60A-0AB7E3E2FFF8}"/>
              </a:ext>
            </a:extLst>
          </p:cNvPr>
          <p:cNvSpPr>
            <a:spLocks noGrp="1"/>
          </p:cNvSpPr>
          <p:nvPr>
            <p:ph type="title" hasCustomPrompt="1"/>
          </p:nvPr>
        </p:nvSpPr>
        <p:spPr>
          <a:xfrm>
            <a:off x="6639078" y="365125"/>
            <a:ext cx="4826642" cy="1044575"/>
          </a:xfrm>
        </p:spPr>
        <p:txBody>
          <a:bodyPr/>
          <a:lstStyle/>
          <a:p>
            <a:r>
              <a:rPr lang="en-GB"/>
              <a:t>This space is for your headline </a:t>
            </a:r>
          </a:p>
        </p:txBody>
      </p:sp>
      <p:sp>
        <p:nvSpPr>
          <p:cNvPr id="15" name="Text Placeholder 2">
            <a:extLst>
              <a:ext uri="{FF2B5EF4-FFF2-40B4-BE49-F238E27FC236}">
                <a16:creationId xmlns:a16="http://schemas.microsoft.com/office/drawing/2014/main" id="{DD7176C0-B338-F082-B4FD-B0E65C9C9E5A}"/>
              </a:ext>
            </a:extLst>
          </p:cNvPr>
          <p:cNvSpPr>
            <a:spLocks noGrp="1"/>
          </p:cNvSpPr>
          <p:nvPr>
            <p:ph type="body" sz="quarter" idx="20" hasCustomPrompt="1"/>
          </p:nvPr>
        </p:nvSpPr>
        <p:spPr>
          <a:xfrm>
            <a:off x="6639078" y="1636713"/>
            <a:ext cx="4827435" cy="4571999"/>
          </a:xfrm>
          <a:prstGeom prst="rect">
            <a:avLst/>
          </a:prstGeom>
        </p:spPr>
        <p:txBody>
          <a:bodyPr/>
          <a:lstStyle>
            <a:lvl1pPr marL="342900" indent="-342900">
              <a:buClr>
                <a:schemeClr val="accent1"/>
              </a:buClr>
              <a:buFont typeface="Arial" panose="020B0604020202020204" pitchFamily="34" charset="0"/>
              <a:buChar char="•"/>
              <a:defRPr sz="2000">
                <a:solidFill>
                  <a:schemeClr val="tx1"/>
                </a:solidFill>
              </a:defRPr>
            </a:lvl1pPr>
          </a:lstStyle>
          <a:p>
            <a:pPr lvl="0"/>
            <a:r>
              <a:rPr lang="en-GB">
                <a:effectLst/>
              </a:rPr>
              <a:t>This space is for your copy</a:t>
            </a:r>
            <a:endParaRPr lang="en-GB"/>
          </a:p>
        </p:txBody>
      </p:sp>
      <p:sp>
        <p:nvSpPr>
          <p:cNvPr id="9" name="Date_DateCustomB">
            <a:extLst>
              <a:ext uri="{FF2B5EF4-FFF2-40B4-BE49-F238E27FC236}">
                <a16:creationId xmlns:a16="http://schemas.microsoft.com/office/drawing/2014/main" id="{C9BBD1B0-F775-40BE-5F52-31C731B6C3BC}"/>
              </a:ext>
            </a:extLst>
          </p:cNvPr>
          <p:cNvSpPr>
            <a:spLocks noGrp="1"/>
          </p:cNvSpPr>
          <p:nvPr>
            <p:ph type="dt" sz="half" idx="21"/>
          </p:nvPr>
        </p:nvSpPr>
        <p:spPr/>
        <p:txBody>
          <a:bodyPr/>
          <a:lstStyle/>
          <a:p>
            <a:fld id="{EBF6ADD2-3F38-8149-BCBA-FCCF7A18B264}" type="datetime1">
              <a:rPr lang="pl-PL" smtClean="0"/>
              <a:t>25.03.2024</a:t>
            </a:fld>
            <a:r>
              <a:rPr lang="en-GB"/>
              <a:t>08.23.2022</a:t>
            </a:r>
          </a:p>
        </p:txBody>
      </p:sp>
      <p:sp>
        <p:nvSpPr>
          <p:cNvPr id="11" name="FLD_PresentationTitle">
            <a:extLst>
              <a:ext uri="{FF2B5EF4-FFF2-40B4-BE49-F238E27FC236}">
                <a16:creationId xmlns:a16="http://schemas.microsoft.com/office/drawing/2014/main" id="{67B3244D-C0DA-E839-31EA-1CCE69C26032}"/>
              </a:ext>
            </a:extLst>
          </p:cNvPr>
          <p:cNvSpPr>
            <a:spLocks noGrp="1"/>
          </p:cNvSpPr>
          <p:nvPr>
            <p:ph type="ftr" sz="quarter" idx="22"/>
          </p:nvPr>
        </p:nvSpPr>
        <p:spPr/>
        <p:txBody>
          <a:bodyPr/>
          <a:lstStyle/>
          <a:p>
            <a:endParaRPr lang="en-GB"/>
          </a:p>
        </p:txBody>
      </p:sp>
      <p:sp>
        <p:nvSpPr>
          <p:cNvPr id="18" name="Slide Number Placeholder 17">
            <a:extLst>
              <a:ext uri="{FF2B5EF4-FFF2-40B4-BE49-F238E27FC236}">
                <a16:creationId xmlns:a16="http://schemas.microsoft.com/office/drawing/2014/main" id="{064DDB07-3EF1-4F08-1176-2F0CE9F82CBC}"/>
              </a:ext>
            </a:extLst>
          </p:cNvPr>
          <p:cNvSpPr>
            <a:spLocks noGrp="1"/>
          </p:cNvSpPr>
          <p:nvPr>
            <p:ph type="sldNum" sz="quarter" idx="23"/>
          </p:nvPr>
        </p:nvSpPr>
        <p:spPr/>
        <p:txBody>
          <a:bodyPr/>
          <a:lstStyle/>
          <a:p>
            <a:fld id="{BE459162-0D30-784D-9ED6-FB04668B2BB3}" type="slidenum">
              <a:rPr lang="en-GB" smtClean="0"/>
              <a:pPr/>
              <a:t>‹#›</a:t>
            </a:fld>
            <a:endParaRPr lang="en-GB"/>
          </a:p>
        </p:txBody>
      </p:sp>
      <p:sp>
        <p:nvSpPr>
          <p:cNvPr id="8" name="Rectangle 7">
            <a:extLst>
              <a:ext uri="{FF2B5EF4-FFF2-40B4-BE49-F238E27FC236}">
                <a16:creationId xmlns:a16="http://schemas.microsoft.com/office/drawing/2014/main" id="{EFD3A2E5-54B5-461F-20A8-AE3486C275BE}"/>
              </a:ext>
            </a:extLst>
          </p:cNvPr>
          <p:cNvSpPr/>
          <p:nvPr userDrawn="1"/>
        </p:nvSpPr>
        <p:spPr>
          <a:xfrm>
            <a:off x="0" y="6520387"/>
            <a:ext cx="612000" cy="18000"/>
          </a:xfrm>
          <a:prstGeom prst="rect">
            <a:avLst/>
          </a:prstGeom>
          <a:solidFill>
            <a:srgbClr val="00A2B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err="1">
              <a:solidFill>
                <a:schemeClr val="tx1"/>
              </a:solidFill>
            </a:endParaRPr>
          </a:p>
        </p:txBody>
      </p:sp>
    </p:spTree>
    <p:extLst>
      <p:ext uri="{BB962C8B-B14F-4D97-AF65-F5344CB8AC3E}">
        <p14:creationId xmlns:p14="http://schemas.microsoft.com/office/powerpoint/2010/main" val="1872382917"/>
      </p:ext>
    </p:extLst>
  </p:cSld>
  <p:clrMapOvr>
    <a:masterClrMapping/>
  </p:clrMapOvr>
  <p:extLst>
    <p:ext uri="{DCECCB84-F9BA-43D5-87BE-67443E8EF086}">
      <p15:sldGuideLst xmlns:p15="http://schemas.microsoft.com/office/powerpoint/2012/main">
        <p15:guide id="3" pos="4180">
          <p15:clr>
            <a:srgbClr val="A4A3A4"/>
          </p15:clr>
        </p15:guide>
        <p15:guide id="4" pos="3727">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urquoise quote slide ">
    <p:bg>
      <p:bgPr>
        <a:solidFill>
          <a:schemeClr val="accent5"/>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C18A9109-782C-986F-573B-FC4FEC6E1A90}"/>
              </a:ext>
            </a:extLst>
          </p:cNvPr>
          <p:cNvSpPr>
            <a:spLocks noGrp="1"/>
          </p:cNvSpPr>
          <p:nvPr>
            <p:ph type="body" sz="quarter" idx="29"/>
          </p:nvPr>
        </p:nvSpPr>
        <p:spPr>
          <a:xfrm>
            <a:off x="8112125" y="1636713"/>
            <a:ext cx="612000" cy="18000"/>
          </a:xfrm>
          <a:prstGeom prst="rect">
            <a:avLst/>
          </a:prstGeom>
          <a:solidFill>
            <a:srgbClr val="00A2BA"/>
          </a:solidFill>
          <a:ln>
            <a:noFill/>
          </a:ln>
        </p:spPr>
        <p:txBody>
          <a:bodyPr>
            <a:noAutofit/>
          </a:bodyPr>
          <a:lstStyle>
            <a:lvl1pPr>
              <a:defRPr sz="100">
                <a:solidFill>
                  <a:schemeClr val="accent1"/>
                </a:solidFill>
              </a:defRPr>
            </a:lvl1pPr>
          </a:lstStyle>
          <a:p>
            <a:pPr lvl="0"/>
            <a:r>
              <a:rPr lang="en-GB"/>
              <a:t>Click to edit Master text styles</a:t>
            </a:r>
          </a:p>
        </p:txBody>
      </p:sp>
      <p:sp>
        <p:nvSpPr>
          <p:cNvPr id="10" name="Subtitle">
            <a:extLst>
              <a:ext uri="{FF2B5EF4-FFF2-40B4-BE49-F238E27FC236}">
                <a16:creationId xmlns:a16="http://schemas.microsoft.com/office/drawing/2014/main" id="{72D5E285-75D3-F541-9C29-EBDBF82B05AC}"/>
              </a:ext>
            </a:extLst>
          </p:cNvPr>
          <p:cNvSpPr>
            <a:spLocks noGrp="1"/>
          </p:cNvSpPr>
          <p:nvPr>
            <p:ph type="subTitle" idx="34" hasCustomPrompt="1"/>
          </p:nvPr>
        </p:nvSpPr>
        <p:spPr bwMode="black">
          <a:xfrm>
            <a:off x="727076" y="1636713"/>
            <a:ext cx="7024688" cy="4572000"/>
          </a:xfrm>
          <a:prstGeom prst="rect">
            <a:avLst/>
          </a:prstGeom>
        </p:spPr>
        <p:txBody>
          <a:bodyPr>
            <a:noAutofit/>
          </a:bodyPr>
          <a:lstStyle>
            <a:lvl1pPr marL="0" indent="0" algn="l">
              <a:lnSpc>
                <a:spcPct val="90000"/>
              </a:lnSpc>
              <a:spcBef>
                <a:spcPts val="0"/>
              </a:spcBef>
              <a:buClr>
                <a:schemeClr val="accent1"/>
              </a:buClr>
              <a:buSzPct val="100000"/>
              <a:buFont typeface="Arial" panose="020B0604020202020204" pitchFamily="34" charset="0"/>
              <a:buNone/>
              <a:defRPr sz="3000" i="0">
                <a:solidFill>
                  <a:schemeClr val="tx1"/>
                </a:solidFill>
              </a:defRPr>
            </a:lvl1pPr>
            <a:lvl2pPr marL="0" indent="0" algn="l">
              <a:lnSpc>
                <a:spcPct val="100000"/>
              </a:lnSpc>
              <a:buFont typeface="Arial" panose="020B0604020202020204" pitchFamily="34" charset="0"/>
              <a:buNone/>
              <a:defRPr sz="2800" i="0">
                <a:solidFill>
                  <a:srgbClr val="171D20"/>
                </a:solidFill>
              </a:defRPr>
            </a:lvl2pPr>
            <a:lvl3pPr marL="0" indent="0" algn="l">
              <a:buFont typeface="Arial" panose="020B0604020202020204" pitchFamily="34" charset="0"/>
              <a:buChar char="​"/>
              <a:defRPr sz="2000">
                <a:solidFill>
                  <a:schemeClr val="bg1"/>
                </a:solidFill>
              </a:defRPr>
            </a:lvl3pPr>
            <a:lvl4pPr marL="0" indent="0" algn="l">
              <a:buFont typeface="Arial" panose="020B0604020202020204" pitchFamily="34" charset="0"/>
              <a:buChar char="​"/>
              <a:defRPr sz="2000">
                <a:solidFill>
                  <a:schemeClr val="bg1"/>
                </a:solidFill>
              </a:defRPr>
            </a:lvl4pPr>
            <a:lvl5pPr marL="0" indent="0" algn="l">
              <a:buFont typeface="Arial" panose="020B0604020202020204" pitchFamily="34" charset="0"/>
              <a:buChar char="​"/>
              <a:defRPr sz="2000">
                <a:solidFill>
                  <a:schemeClr val="bg1"/>
                </a:solidFill>
              </a:defRPr>
            </a:lvl5pPr>
            <a:lvl6pPr marL="0" indent="0" algn="l">
              <a:buFont typeface="Arial" panose="020B0604020202020204" pitchFamily="34" charset="0"/>
              <a:buChar char="​"/>
              <a:defRPr sz="2000">
                <a:solidFill>
                  <a:schemeClr val="bg1"/>
                </a:solidFill>
              </a:defRPr>
            </a:lvl6pPr>
            <a:lvl7pPr marL="0" indent="0" algn="l">
              <a:buFont typeface="Arial" panose="020B0604020202020204" pitchFamily="34" charset="0"/>
              <a:buChar char="​"/>
              <a:defRPr sz="2000">
                <a:solidFill>
                  <a:schemeClr val="bg1"/>
                </a:solidFill>
              </a:defRPr>
            </a:lvl7pPr>
            <a:lvl8pPr marL="0" indent="0" algn="l">
              <a:buFont typeface="Arial" panose="020B0604020202020204" pitchFamily="34" charset="0"/>
              <a:buChar char="​"/>
              <a:defRPr sz="2000">
                <a:solidFill>
                  <a:schemeClr val="bg1"/>
                </a:solidFill>
              </a:defRPr>
            </a:lvl8pPr>
            <a:lvl9pPr marL="0" indent="0" algn="l">
              <a:buFont typeface="Arial" panose="020B0604020202020204" pitchFamily="34" charset="0"/>
              <a:buChar char="​"/>
              <a:defRPr sz="2000">
                <a:solidFill>
                  <a:schemeClr val="bg1"/>
                </a:solidFill>
              </a:defRPr>
            </a:lvl9pPr>
          </a:lstStyle>
          <a:p>
            <a:r>
              <a:rPr lang="en-GB">
                <a:effectLst/>
              </a:rPr>
              <a:t>This space is for a long or short quote</a:t>
            </a:r>
            <a:endParaRPr lang="en-GB"/>
          </a:p>
        </p:txBody>
      </p:sp>
      <p:sp>
        <p:nvSpPr>
          <p:cNvPr id="3" name="Text Placeholder 2">
            <a:extLst>
              <a:ext uri="{FF2B5EF4-FFF2-40B4-BE49-F238E27FC236}">
                <a16:creationId xmlns:a16="http://schemas.microsoft.com/office/drawing/2014/main" id="{504A6059-3E77-B442-AABE-A8903156376F}"/>
              </a:ext>
            </a:extLst>
          </p:cNvPr>
          <p:cNvSpPr>
            <a:spLocks noGrp="1"/>
          </p:cNvSpPr>
          <p:nvPr>
            <p:ph type="body" sz="quarter" idx="35" hasCustomPrompt="1"/>
          </p:nvPr>
        </p:nvSpPr>
        <p:spPr>
          <a:xfrm>
            <a:off x="8112125" y="1728907"/>
            <a:ext cx="3355527" cy="1004353"/>
          </a:xfrm>
        </p:spPr>
        <p:txBody>
          <a:bodyPr>
            <a:noAutofit/>
          </a:bodyPr>
          <a:lstStyle>
            <a:lvl1pPr marL="0" indent="0" fontAlgn="t">
              <a:spcBef>
                <a:spcPts val="0"/>
              </a:spcBef>
              <a:buNone/>
              <a:defRPr sz="11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sz="1200">
                <a:effectLst/>
              </a:rPr>
              <a:t>Place here the author’s name and title</a:t>
            </a:r>
            <a:endParaRPr lang="en-GB" sz="1200"/>
          </a:p>
        </p:txBody>
      </p:sp>
      <p:sp>
        <p:nvSpPr>
          <p:cNvPr id="2" name="Date_DateCustomB">
            <a:extLst>
              <a:ext uri="{FF2B5EF4-FFF2-40B4-BE49-F238E27FC236}">
                <a16:creationId xmlns:a16="http://schemas.microsoft.com/office/drawing/2014/main" id="{DFC2F45B-C8DE-3EA9-7A91-99AB66EA7E81}"/>
              </a:ext>
            </a:extLst>
          </p:cNvPr>
          <p:cNvSpPr>
            <a:spLocks noGrp="1"/>
          </p:cNvSpPr>
          <p:nvPr>
            <p:ph type="dt" sz="half" idx="36"/>
          </p:nvPr>
        </p:nvSpPr>
        <p:spPr/>
        <p:txBody>
          <a:bodyPr/>
          <a:lstStyle/>
          <a:p>
            <a:r>
              <a:rPr lang="en-GB"/>
              <a:t>08.23.2022</a:t>
            </a:r>
          </a:p>
        </p:txBody>
      </p:sp>
      <p:sp>
        <p:nvSpPr>
          <p:cNvPr id="4" name="FLD_PresentationTitle">
            <a:extLst>
              <a:ext uri="{FF2B5EF4-FFF2-40B4-BE49-F238E27FC236}">
                <a16:creationId xmlns:a16="http://schemas.microsoft.com/office/drawing/2014/main" id="{3226589A-0EFA-14D4-7DFF-8AEE0F53AD11}"/>
              </a:ext>
            </a:extLst>
          </p:cNvPr>
          <p:cNvSpPr>
            <a:spLocks noGrp="1"/>
          </p:cNvSpPr>
          <p:nvPr>
            <p:ph type="ftr" sz="quarter" idx="37"/>
          </p:nvPr>
        </p:nvSpPr>
        <p:spPr/>
        <p:txBody>
          <a:bodyPr/>
          <a:lstStyle/>
          <a:p>
            <a:endParaRPr lang="en-GB"/>
          </a:p>
        </p:txBody>
      </p:sp>
      <p:sp>
        <p:nvSpPr>
          <p:cNvPr id="5" name="Slide Number Placeholder 4">
            <a:extLst>
              <a:ext uri="{FF2B5EF4-FFF2-40B4-BE49-F238E27FC236}">
                <a16:creationId xmlns:a16="http://schemas.microsoft.com/office/drawing/2014/main" id="{5AC6AC69-6229-AF16-5B03-905B0EA102A4}"/>
              </a:ext>
            </a:extLst>
          </p:cNvPr>
          <p:cNvSpPr>
            <a:spLocks noGrp="1"/>
          </p:cNvSpPr>
          <p:nvPr>
            <p:ph type="sldNum" sz="quarter" idx="38"/>
          </p:nvPr>
        </p:nvSpPr>
        <p:spPr/>
        <p:txBody>
          <a:bodyPr/>
          <a:lstStyle/>
          <a:p>
            <a:fld id="{BE459162-0D30-784D-9ED6-FB04668B2BB3}" type="slidenum">
              <a:rPr lang="en-GB" smtClean="0"/>
              <a:pPr/>
              <a:t>‹#›</a:t>
            </a:fld>
            <a:endParaRPr lang="en-GB"/>
          </a:p>
        </p:txBody>
      </p:sp>
    </p:spTree>
    <p:extLst>
      <p:ext uri="{BB962C8B-B14F-4D97-AF65-F5344CB8AC3E}">
        <p14:creationId xmlns:p14="http://schemas.microsoft.com/office/powerpoint/2010/main" val="2325836601"/>
      </p:ext>
    </p:extLst>
  </p:cSld>
  <p:clrMapOvr>
    <a:masterClrMapping/>
  </p:clrMapOvr>
  <p:extLst>
    <p:ext uri="{DCECCB84-F9BA-43D5-87BE-67443E8EF086}">
      <p15:sldGuideLst xmlns:p15="http://schemas.microsoft.com/office/powerpoint/2012/main">
        <p15:guide id="2" pos="5110">
          <p15:clr>
            <a:srgbClr val="FBAE40"/>
          </p15:clr>
        </p15:guide>
        <p15:guide id="3" pos="488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ark quote slide ">
    <p:bg>
      <p:bgPr>
        <a:solidFill>
          <a:srgbClr val="274354"/>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6AF59A8-0BD0-576A-21A6-3D487218EF08}"/>
              </a:ext>
            </a:extLst>
          </p:cNvPr>
          <p:cNvSpPr/>
          <p:nvPr userDrawn="1"/>
        </p:nvSpPr>
        <p:spPr>
          <a:xfrm>
            <a:off x="3174" y="6520387"/>
            <a:ext cx="612000" cy="18000"/>
          </a:xfrm>
          <a:prstGeom prst="rect">
            <a:avLst/>
          </a:prstGeom>
          <a:solidFill>
            <a:srgbClr val="00A2B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err="1"/>
          </a:p>
        </p:txBody>
      </p:sp>
      <p:pic>
        <p:nvPicPr>
          <p:cNvPr id="4" name="Logo emf">
            <a:extLst>
              <a:ext uri="{FF2B5EF4-FFF2-40B4-BE49-F238E27FC236}">
                <a16:creationId xmlns:a16="http://schemas.microsoft.com/office/drawing/2014/main" id="{7A2F66D2-6006-DA3A-7335-47460222220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56370" y="6415641"/>
            <a:ext cx="909059" cy="204481"/>
          </a:xfrm>
          <a:prstGeom prst="rect">
            <a:avLst/>
          </a:prstGeom>
        </p:spPr>
      </p:pic>
      <p:sp>
        <p:nvSpPr>
          <p:cNvPr id="13" name="Text Placeholder 10">
            <a:extLst>
              <a:ext uri="{FF2B5EF4-FFF2-40B4-BE49-F238E27FC236}">
                <a16:creationId xmlns:a16="http://schemas.microsoft.com/office/drawing/2014/main" id="{D455E3D0-6DFC-2214-5781-B37D9E87E3C6}"/>
              </a:ext>
            </a:extLst>
          </p:cNvPr>
          <p:cNvSpPr>
            <a:spLocks noGrp="1"/>
          </p:cNvSpPr>
          <p:nvPr>
            <p:ph type="body" sz="quarter" idx="29"/>
          </p:nvPr>
        </p:nvSpPr>
        <p:spPr>
          <a:xfrm>
            <a:off x="8112125" y="1636713"/>
            <a:ext cx="612000" cy="18000"/>
          </a:xfrm>
          <a:prstGeom prst="rect">
            <a:avLst/>
          </a:prstGeom>
          <a:solidFill>
            <a:srgbClr val="00A2BA"/>
          </a:solidFill>
          <a:ln>
            <a:noFill/>
          </a:ln>
        </p:spPr>
        <p:txBody>
          <a:bodyPr>
            <a:noAutofit/>
          </a:bodyPr>
          <a:lstStyle>
            <a:lvl1pPr>
              <a:defRPr sz="100">
                <a:solidFill>
                  <a:schemeClr val="accent1"/>
                </a:solidFill>
              </a:defRPr>
            </a:lvl1pPr>
          </a:lstStyle>
          <a:p>
            <a:pPr lvl="0"/>
            <a:r>
              <a:rPr lang="en-GB"/>
              <a:t>Click to edit Master text styles</a:t>
            </a:r>
          </a:p>
        </p:txBody>
      </p:sp>
      <p:sp>
        <p:nvSpPr>
          <p:cNvPr id="10" name="Subtitle">
            <a:extLst>
              <a:ext uri="{FF2B5EF4-FFF2-40B4-BE49-F238E27FC236}">
                <a16:creationId xmlns:a16="http://schemas.microsoft.com/office/drawing/2014/main" id="{72D5E285-75D3-F541-9C29-EBDBF82B05AC}"/>
              </a:ext>
            </a:extLst>
          </p:cNvPr>
          <p:cNvSpPr>
            <a:spLocks noGrp="1"/>
          </p:cNvSpPr>
          <p:nvPr>
            <p:ph type="subTitle" idx="34" hasCustomPrompt="1"/>
          </p:nvPr>
        </p:nvSpPr>
        <p:spPr bwMode="black">
          <a:xfrm>
            <a:off x="727076" y="1636713"/>
            <a:ext cx="7024688" cy="4572000"/>
          </a:xfrm>
          <a:prstGeom prst="rect">
            <a:avLst/>
          </a:prstGeom>
        </p:spPr>
        <p:txBody>
          <a:bodyPr>
            <a:noAutofit/>
          </a:bodyPr>
          <a:lstStyle>
            <a:lvl1pPr marL="0" indent="0" algn="l">
              <a:lnSpc>
                <a:spcPct val="90000"/>
              </a:lnSpc>
              <a:spcBef>
                <a:spcPts val="0"/>
              </a:spcBef>
              <a:buClr>
                <a:schemeClr val="accent1"/>
              </a:buClr>
              <a:buSzPct val="100000"/>
              <a:buFont typeface="Arial" panose="020B0604020202020204" pitchFamily="34" charset="0"/>
              <a:buNone/>
              <a:defRPr sz="3000" i="0">
                <a:solidFill>
                  <a:schemeClr val="bg1"/>
                </a:solidFill>
              </a:defRPr>
            </a:lvl1pPr>
            <a:lvl2pPr marL="0" indent="0" algn="l">
              <a:lnSpc>
                <a:spcPct val="100000"/>
              </a:lnSpc>
              <a:buFont typeface="Arial" panose="020B0604020202020204" pitchFamily="34" charset="0"/>
              <a:buNone/>
              <a:defRPr sz="2800" i="0">
                <a:solidFill>
                  <a:schemeClr val="bg1"/>
                </a:solidFill>
              </a:defRPr>
            </a:lvl2pPr>
            <a:lvl3pPr marL="0" indent="0" algn="l">
              <a:buFont typeface="Arial" panose="020B0604020202020204" pitchFamily="34" charset="0"/>
              <a:buChar char="​"/>
              <a:defRPr sz="2000">
                <a:solidFill>
                  <a:schemeClr val="bg1"/>
                </a:solidFill>
              </a:defRPr>
            </a:lvl3pPr>
            <a:lvl4pPr marL="0" indent="0" algn="l">
              <a:buFont typeface="Arial" panose="020B0604020202020204" pitchFamily="34" charset="0"/>
              <a:buChar char="​"/>
              <a:defRPr sz="2000">
                <a:solidFill>
                  <a:schemeClr val="bg1"/>
                </a:solidFill>
              </a:defRPr>
            </a:lvl4pPr>
            <a:lvl5pPr marL="0" indent="0" algn="l">
              <a:buFont typeface="Arial" panose="020B0604020202020204" pitchFamily="34" charset="0"/>
              <a:buChar char="​"/>
              <a:defRPr sz="2000">
                <a:solidFill>
                  <a:schemeClr val="bg1"/>
                </a:solidFill>
              </a:defRPr>
            </a:lvl5pPr>
            <a:lvl6pPr marL="0" indent="0" algn="l">
              <a:buFont typeface="Arial" panose="020B0604020202020204" pitchFamily="34" charset="0"/>
              <a:buChar char="​"/>
              <a:defRPr sz="2000">
                <a:solidFill>
                  <a:schemeClr val="bg1"/>
                </a:solidFill>
              </a:defRPr>
            </a:lvl6pPr>
            <a:lvl7pPr marL="0" indent="0" algn="l">
              <a:buFont typeface="Arial" panose="020B0604020202020204" pitchFamily="34" charset="0"/>
              <a:buChar char="​"/>
              <a:defRPr sz="2000">
                <a:solidFill>
                  <a:schemeClr val="bg1"/>
                </a:solidFill>
              </a:defRPr>
            </a:lvl7pPr>
            <a:lvl8pPr marL="0" indent="0" algn="l">
              <a:buFont typeface="Arial" panose="020B0604020202020204" pitchFamily="34" charset="0"/>
              <a:buChar char="​"/>
              <a:defRPr sz="2000">
                <a:solidFill>
                  <a:schemeClr val="bg1"/>
                </a:solidFill>
              </a:defRPr>
            </a:lvl8pPr>
            <a:lvl9pPr marL="0" indent="0" algn="l">
              <a:buFont typeface="Arial" panose="020B0604020202020204" pitchFamily="34" charset="0"/>
              <a:buChar char="​"/>
              <a:defRPr sz="2000">
                <a:solidFill>
                  <a:schemeClr val="bg1"/>
                </a:solidFill>
              </a:defRPr>
            </a:lvl9pPr>
          </a:lstStyle>
          <a:p>
            <a:r>
              <a:rPr lang="en-GB">
                <a:effectLst/>
              </a:rPr>
              <a:t>This space is for a long or short quote</a:t>
            </a:r>
            <a:endParaRPr lang="en-GB"/>
          </a:p>
        </p:txBody>
      </p:sp>
      <p:sp>
        <p:nvSpPr>
          <p:cNvPr id="3" name="Text Placeholder 2">
            <a:extLst>
              <a:ext uri="{FF2B5EF4-FFF2-40B4-BE49-F238E27FC236}">
                <a16:creationId xmlns:a16="http://schemas.microsoft.com/office/drawing/2014/main" id="{504A6059-3E77-B442-AABE-A8903156376F}"/>
              </a:ext>
            </a:extLst>
          </p:cNvPr>
          <p:cNvSpPr>
            <a:spLocks noGrp="1"/>
          </p:cNvSpPr>
          <p:nvPr>
            <p:ph type="body" sz="quarter" idx="35" hasCustomPrompt="1"/>
          </p:nvPr>
        </p:nvSpPr>
        <p:spPr>
          <a:xfrm>
            <a:off x="8112125" y="1728907"/>
            <a:ext cx="3352799" cy="1004353"/>
          </a:xfrm>
        </p:spPr>
        <p:txBody>
          <a:bodyPr>
            <a:noAutofit/>
          </a:bodyPr>
          <a:lstStyle>
            <a:lvl1pPr marL="0" indent="0">
              <a:spcBef>
                <a:spcPts val="0"/>
              </a:spcBef>
              <a:buNone/>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sz="1200">
                <a:effectLst/>
              </a:rPr>
              <a:t>Place here the author’s name and title</a:t>
            </a:r>
            <a:endParaRPr lang="en-GB" sz="1200"/>
          </a:p>
        </p:txBody>
      </p:sp>
      <p:sp>
        <p:nvSpPr>
          <p:cNvPr id="2" name="Date_DateCustomB">
            <a:extLst>
              <a:ext uri="{FF2B5EF4-FFF2-40B4-BE49-F238E27FC236}">
                <a16:creationId xmlns:a16="http://schemas.microsoft.com/office/drawing/2014/main" id="{3798CE55-9431-EB09-D212-3237EF6B05E8}"/>
              </a:ext>
            </a:extLst>
          </p:cNvPr>
          <p:cNvSpPr>
            <a:spLocks noGrp="1"/>
          </p:cNvSpPr>
          <p:nvPr>
            <p:ph type="dt" sz="half" idx="36"/>
          </p:nvPr>
        </p:nvSpPr>
        <p:spPr/>
        <p:txBody>
          <a:bodyPr/>
          <a:lstStyle>
            <a:lvl1pPr>
              <a:defRPr>
                <a:solidFill>
                  <a:schemeClr val="bg1"/>
                </a:solidFill>
              </a:defRPr>
            </a:lvl1pPr>
          </a:lstStyle>
          <a:p>
            <a:r>
              <a:rPr lang="en-GB"/>
              <a:t>08.23.2022</a:t>
            </a:r>
          </a:p>
        </p:txBody>
      </p:sp>
      <p:sp>
        <p:nvSpPr>
          <p:cNvPr id="5" name="FLD_PresentationTitle">
            <a:extLst>
              <a:ext uri="{FF2B5EF4-FFF2-40B4-BE49-F238E27FC236}">
                <a16:creationId xmlns:a16="http://schemas.microsoft.com/office/drawing/2014/main" id="{C5849319-374F-1DF8-EDD4-321840D73962}"/>
              </a:ext>
            </a:extLst>
          </p:cNvPr>
          <p:cNvSpPr>
            <a:spLocks noGrp="1"/>
          </p:cNvSpPr>
          <p:nvPr>
            <p:ph type="ftr" sz="quarter" idx="37"/>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B15C9936-4AEF-C979-5171-AB3E5F5E88B4}"/>
              </a:ext>
            </a:extLst>
          </p:cNvPr>
          <p:cNvSpPr>
            <a:spLocks noGrp="1"/>
          </p:cNvSpPr>
          <p:nvPr>
            <p:ph type="sldNum" sz="quarter" idx="38"/>
          </p:nvPr>
        </p:nvSpPr>
        <p:spPr/>
        <p:txBody>
          <a:bodyPr/>
          <a:lstStyle>
            <a:lvl1pPr>
              <a:defRPr>
                <a:solidFill>
                  <a:schemeClr val="bg1"/>
                </a:solidFill>
              </a:defRPr>
            </a:lvl1pPr>
          </a:lstStyle>
          <a:p>
            <a:fld id="{BE459162-0D30-784D-9ED6-FB04668B2BB3}" type="slidenum">
              <a:rPr lang="en-GB" smtClean="0"/>
              <a:pPr/>
              <a:t>‹#›</a:t>
            </a:fld>
            <a:endParaRPr lang="en-GB"/>
          </a:p>
        </p:txBody>
      </p:sp>
    </p:spTree>
    <p:extLst>
      <p:ext uri="{BB962C8B-B14F-4D97-AF65-F5344CB8AC3E}">
        <p14:creationId xmlns:p14="http://schemas.microsoft.com/office/powerpoint/2010/main" val="3650226480"/>
      </p:ext>
    </p:extLst>
  </p:cSld>
  <p:clrMapOvr>
    <a:masterClrMapping/>
  </p:clrMapOvr>
  <p:extLst>
    <p:ext uri="{DCECCB84-F9BA-43D5-87BE-67443E8EF086}">
      <p15:sldGuideLst xmlns:p15="http://schemas.microsoft.com/office/powerpoint/2012/main">
        <p15:guide id="2" pos="5110">
          <p15:clr>
            <a:srgbClr val="FBAE40"/>
          </p15:clr>
        </p15:guide>
        <p15:guide id="3" pos="488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losing: Thank You">
    <p:bg>
      <p:bgPr>
        <a:solidFill>
          <a:schemeClr val="accent5"/>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E4B513-0E06-5231-65A4-9B45778910C2}"/>
              </a:ext>
            </a:extLst>
          </p:cNvPr>
          <p:cNvGrpSpPr/>
          <p:nvPr userDrawn="1"/>
        </p:nvGrpSpPr>
        <p:grpSpPr>
          <a:xfrm>
            <a:off x="3002983" y="2800350"/>
            <a:ext cx="5955030" cy="1257300"/>
            <a:chOff x="3157087" y="2800350"/>
            <a:chExt cx="5955030" cy="1257300"/>
          </a:xfrm>
        </p:grpSpPr>
        <p:sp>
          <p:nvSpPr>
            <p:cNvPr id="3" name="TextBox 2">
              <a:extLst>
                <a:ext uri="{FF2B5EF4-FFF2-40B4-BE49-F238E27FC236}">
                  <a16:creationId xmlns:a16="http://schemas.microsoft.com/office/drawing/2014/main" id="{671DF844-4646-874D-8493-7CA39DE66D82}"/>
                </a:ext>
              </a:extLst>
            </p:cNvPr>
            <p:cNvSpPr txBox="1"/>
            <p:nvPr userDrawn="1"/>
          </p:nvSpPr>
          <p:spPr>
            <a:xfrm>
              <a:off x="3157087" y="2800350"/>
              <a:ext cx="5955030" cy="1257300"/>
            </a:xfrm>
            <a:prstGeom prst="rect">
              <a:avLst/>
            </a:prstGeom>
            <a:noFill/>
          </p:spPr>
          <p:txBody>
            <a:bodyPr wrap="square" lIns="0" tIns="0" rIns="0" bIns="0" rtlCol="0" anchor="ctr">
              <a:noAutofit/>
            </a:bodyPr>
            <a:lstStyle/>
            <a:p>
              <a:pPr algn="ctr"/>
              <a:r>
                <a:rPr lang="en-GB" sz="5600">
                  <a:solidFill>
                    <a:schemeClr val="tx1"/>
                  </a:solidFill>
                </a:rPr>
                <a:t>Thank you</a:t>
              </a:r>
            </a:p>
          </p:txBody>
        </p:sp>
        <p:sp>
          <p:nvSpPr>
            <p:cNvPr id="4" name="Rectangle 3">
              <a:extLst>
                <a:ext uri="{FF2B5EF4-FFF2-40B4-BE49-F238E27FC236}">
                  <a16:creationId xmlns:a16="http://schemas.microsoft.com/office/drawing/2014/main" id="{33CACF46-99C1-54A9-D460-D5853C065554}"/>
                </a:ext>
              </a:extLst>
            </p:cNvPr>
            <p:cNvSpPr/>
            <p:nvPr userDrawn="1"/>
          </p:nvSpPr>
          <p:spPr>
            <a:xfrm rot="5400000">
              <a:off x="7907437" y="3601310"/>
              <a:ext cx="45719" cy="299962"/>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err="1"/>
            </a:p>
          </p:txBody>
        </p:sp>
      </p:grpSp>
      <p:pic>
        <p:nvPicPr>
          <p:cNvPr id="5" name="Logo emf">
            <a:extLst>
              <a:ext uri="{FF2B5EF4-FFF2-40B4-BE49-F238E27FC236}">
                <a16:creationId xmlns:a16="http://schemas.microsoft.com/office/drawing/2014/main" id="{8E0ED4DA-6A6A-1356-FD92-DBA06B1757D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53699" y="6415040"/>
            <a:ext cx="914401" cy="205682"/>
          </a:xfrm>
          <a:prstGeom prst="rect">
            <a:avLst/>
          </a:prstGeom>
        </p:spPr>
      </p:pic>
      <p:sp>
        <p:nvSpPr>
          <p:cNvPr id="9" name="Date Placeholder 2" hidden="1">
            <a:extLst>
              <a:ext uri="{FF2B5EF4-FFF2-40B4-BE49-F238E27FC236}">
                <a16:creationId xmlns:a16="http://schemas.microsoft.com/office/drawing/2014/main" id="{6001CE86-E648-52F8-E667-DDD35EE1CFBE}"/>
              </a:ext>
            </a:extLst>
          </p:cNvPr>
          <p:cNvSpPr>
            <a:spLocks noGrp="1"/>
          </p:cNvSpPr>
          <p:nvPr>
            <p:ph type="dt" sz="half" idx="29"/>
          </p:nvPr>
        </p:nvSpPr>
        <p:spPr>
          <a:xfrm>
            <a:off x="0" y="6858000"/>
            <a:ext cx="0" cy="0"/>
          </a:xfrm>
        </p:spPr>
        <p:txBody>
          <a:bodyPr/>
          <a:lstStyle>
            <a:lvl1pPr>
              <a:defRPr sz="700">
                <a:noFill/>
              </a:defRPr>
            </a:lvl1pPr>
          </a:lstStyle>
          <a:p>
            <a:r>
              <a:rPr lang="en-GB"/>
              <a:t>8/23/2022</a:t>
            </a:r>
          </a:p>
        </p:txBody>
      </p:sp>
      <p:sp>
        <p:nvSpPr>
          <p:cNvPr id="10" name="Footer Placeholder 3" hidden="1">
            <a:extLst>
              <a:ext uri="{FF2B5EF4-FFF2-40B4-BE49-F238E27FC236}">
                <a16:creationId xmlns:a16="http://schemas.microsoft.com/office/drawing/2014/main" id="{28B5AB76-4491-0C7B-83C5-5A39CEA65A51}"/>
              </a:ext>
            </a:extLst>
          </p:cNvPr>
          <p:cNvSpPr>
            <a:spLocks noGrp="1"/>
          </p:cNvSpPr>
          <p:nvPr>
            <p:ph type="ftr" sz="quarter" idx="30"/>
          </p:nvPr>
        </p:nvSpPr>
        <p:spPr>
          <a:xfrm>
            <a:off x="0" y="6858000"/>
            <a:ext cx="0" cy="0"/>
          </a:xfrm>
        </p:spPr>
        <p:txBody>
          <a:bodyPr/>
          <a:lstStyle>
            <a:lvl1pPr>
              <a:defRPr sz="700">
                <a:noFill/>
              </a:defRPr>
            </a:lvl1pPr>
          </a:lstStyle>
          <a:p>
            <a:endParaRPr lang="en-GB"/>
          </a:p>
        </p:txBody>
      </p:sp>
      <p:sp>
        <p:nvSpPr>
          <p:cNvPr id="11" name="Slide Number Placeholder 4" hidden="1">
            <a:extLst>
              <a:ext uri="{FF2B5EF4-FFF2-40B4-BE49-F238E27FC236}">
                <a16:creationId xmlns:a16="http://schemas.microsoft.com/office/drawing/2014/main" id="{23E2E672-70F7-1450-6534-20B33DEB72FE}"/>
              </a:ext>
            </a:extLst>
          </p:cNvPr>
          <p:cNvSpPr>
            <a:spLocks noGrp="1"/>
          </p:cNvSpPr>
          <p:nvPr>
            <p:ph type="sldNum" sz="quarter" idx="31"/>
          </p:nvPr>
        </p:nvSpPr>
        <p:spPr>
          <a:xfrm>
            <a:off x="0" y="6858000"/>
            <a:ext cx="0" cy="0"/>
          </a:xfrm>
        </p:spPr>
        <p:txBody>
          <a:bodyPr/>
          <a:lstStyle>
            <a:lvl1pPr>
              <a:defRPr sz="700">
                <a:noFill/>
              </a:defRPr>
            </a:lvl1pPr>
          </a:lstStyle>
          <a:p>
            <a:fld id="{BE459162-0D30-784D-9ED6-FB04668B2BB3}" type="slidenum">
              <a:rPr lang="en-GB" smtClean="0"/>
              <a:pPr/>
              <a:t>‹#›</a:t>
            </a:fld>
            <a:endParaRPr lang="en-GB"/>
          </a:p>
        </p:txBody>
      </p:sp>
    </p:spTree>
    <p:extLst>
      <p:ext uri="{BB962C8B-B14F-4D97-AF65-F5344CB8AC3E}">
        <p14:creationId xmlns:p14="http://schemas.microsoft.com/office/powerpoint/2010/main" val="13023635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losing: Making life easier">
    <p:bg>
      <p:bgPr>
        <a:solidFill>
          <a:srgbClr val="F4F5F5"/>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2BFACDF-05F7-75C1-A02C-105F8BC1C042}"/>
              </a:ext>
            </a:extLst>
          </p:cNvPr>
          <p:cNvGrpSpPr/>
          <p:nvPr userDrawn="1"/>
        </p:nvGrpSpPr>
        <p:grpSpPr>
          <a:xfrm>
            <a:off x="3213267" y="2868652"/>
            <a:ext cx="5649966" cy="1120698"/>
            <a:chOff x="3195470" y="2868652"/>
            <a:chExt cx="5649966" cy="1120698"/>
          </a:xfrm>
        </p:grpSpPr>
        <p:sp>
          <p:nvSpPr>
            <p:cNvPr id="3" name="TextBox 2">
              <a:extLst>
                <a:ext uri="{FF2B5EF4-FFF2-40B4-BE49-F238E27FC236}">
                  <a16:creationId xmlns:a16="http://schemas.microsoft.com/office/drawing/2014/main" id="{248A09D9-9C09-124C-B526-14941C80C04C}"/>
                </a:ext>
              </a:extLst>
            </p:cNvPr>
            <p:cNvSpPr txBox="1"/>
            <p:nvPr userDrawn="1"/>
          </p:nvSpPr>
          <p:spPr>
            <a:xfrm>
              <a:off x="3195470" y="2868652"/>
              <a:ext cx="5423209" cy="1120698"/>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600">
                  <a:solidFill>
                    <a:schemeClr val="tx1"/>
                  </a:solidFill>
                </a:rPr>
                <a:t>Making life easier</a:t>
              </a:r>
            </a:p>
          </p:txBody>
        </p:sp>
        <p:sp>
          <p:nvSpPr>
            <p:cNvPr id="5" name="Rectangle 4">
              <a:extLst>
                <a:ext uri="{FF2B5EF4-FFF2-40B4-BE49-F238E27FC236}">
                  <a16:creationId xmlns:a16="http://schemas.microsoft.com/office/drawing/2014/main" id="{3F5998B1-EA1C-E6A1-68C3-1F95369D8D8A}"/>
                </a:ext>
              </a:extLst>
            </p:cNvPr>
            <p:cNvSpPr/>
            <p:nvPr userDrawn="1"/>
          </p:nvSpPr>
          <p:spPr>
            <a:xfrm rot="5400000">
              <a:off x="8672595" y="3616427"/>
              <a:ext cx="45719" cy="299962"/>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err="1"/>
            </a:p>
          </p:txBody>
        </p:sp>
      </p:grpSp>
      <p:pic>
        <p:nvPicPr>
          <p:cNvPr id="4" name="Logo emf">
            <a:extLst>
              <a:ext uri="{FF2B5EF4-FFF2-40B4-BE49-F238E27FC236}">
                <a16:creationId xmlns:a16="http://schemas.microsoft.com/office/drawing/2014/main" id="{914357D6-09C2-C66F-E1EC-F9B06997190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53699" y="6415040"/>
            <a:ext cx="914401" cy="205682"/>
          </a:xfrm>
          <a:prstGeom prst="rect">
            <a:avLst/>
          </a:prstGeom>
        </p:spPr>
      </p:pic>
      <p:sp>
        <p:nvSpPr>
          <p:cNvPr id="10" name="Date Placeholder 2" hidden="1">
            <a:extLst>
              <a:ext uri="{FF2B5EF4-FFF2-40B4-BE49-F238E27FC236}">
                <a16:creationId xmlns:a16="http://schemas.microsoft.com/office/drawing/2014/main" id="{91617453-D99D-6925-7355-14EFFC6B4842}"/>
              </a:ext>
            </a:extLst>
          </p:cNvPr>
          <p:cNvSpPr>
            <a:spLocks noGrp="1"/>
          </p:cNvSpPr>
          <p:nvPr>
            <p:ph type="dt" sz="half" idx="29"/>
          </p:nvPr>
        </p:nvSpPr>
        <p:spPr>
          <a:xfrm>
            <a:off x="0" y="6858000"/>
            <a:ext cx="0" cy="0"/>
          </a:xfrm>
        </p:spPr>
        <p:txBody>
          <a:bodyPr/>
          <a:lstStyle>
            <a:lvl1pPr>
              <a:defRPr sz="700">
                <a:noFill/>
              </a:defRPr>
            </a:lvl1pPr>
          </a:lstStyle>
          <a:p>
            <a:r>
              <a:rPr lang="en-GB"/>
              <a:t>8/23/2022</a:t>
            </a:r>
          </a:p>
        </p:txBody>
      </p:sp>
      <p:sp>
        <p:nvSpPr>
          <p:cNvPr id="11" name="Footer Placeholder 3" hidden="1">
            <a:extLst>
              <a:ext uri="{FF2B5EF4-FFF2-40B4-BE49-F238E27FC236}">
                <a16:creationId xmlns:a16="http://schemas.microsoft.com/office/drawing/2014/main" id="{FA45EA1A-D7A0-E23E-195F-9BB7EACF9A34}"/>
              </a:ext>
            </a:extLst>
          </p:cNvPr>
          <p:cNvSpPr>
            <a:spLocks noGrp="1"/>
          </p:cNvSpPr>
          <p:nvPr>
            <p:ph type="ftr" sz="quarter" idx="30"/>
          </p:nvPr>
        </p:nvSpPr>
        <p:spPr>
          <a:xfrm>
            <a:off x="0" y="6858000"/>
            <a:ext cx="0" cy="0"/>
          </a:xfrm>
        </p:spPr>
        <p:txBody>
          <a:bodyPr/>
          <a:lstStyle>
            <a:lvl1pPr>
              <a:defRPr sz="700">
                <a:noFill/>
              </a:defRPr>
            </a:lvl1pPr>
          </a:lstStyle>
          <a:p>
            <a:endParaRPr lang="en-GB"/>
          </a:p>
        </p:txBody>
      </p:sp>
      <p:sp>
        <p:nvSpPr>
          <p:cNvPr id="12" name="Slide Number Placeholder 4" hidden="1">
            <a:extLst>
              <a:ext uri="{FF2B5EF4-FFF2-40B4-BE49-F238E27FC236}">
                <a16:creationId xmlns:a16="http://schemas.microsoft.com/office/drawing/2014/main" id="{796A84C5-89C5-B10E-E8F6-54909084B9DC}"/>
              </a:ext>
            </a:extLst>
          </p:cNvPr>
          <p:cNvSpPr>
            <a:spLocks noGrp="1"/>
          </p:cNvSpPr>
          <p:nvPr>
            <p:ph type="sldNum" sz="quarter" idx="31"/>
          </p:nvPr>
        </p:nvSpPr>
        <p:spPr>
          <a:xfrm>
            <a:off x="0" y="6858000"/>
            <a:ext cx="0" cy="0"/>
          </a:xfrm>
        </p:spPr>
        <p:txBody>
          <a:bodyPr/>
          <a:lstStyle>
            <a:lvl1pPr>
              <a:defRPr sz="700">
                <a:noFill/>
              </a:defRPr>
            </a:lvl1pPr>
          </a:lstStyle>
          <a:p>
            <a:fld id="{BE459162-0D30-784D-9ED6-FB04668B2BB3}" type="slidenum">
              <a:rPr lang="en-GB" smtClean="0"/>
              <a:pPr/>
              <a:t>‹#›</a:t>
            </a:fld>
            <a:endParaRPr lang="en-GB"/>
          </a:p>
        </p:txBody>
      </p:sp>
    </p:spTree>
    <p:extLst>
      <p:ext uri="{BB962C8B-B14F-4D97-AF65-F5344CB8AC3E}">
        <p14:creationId xmlns:p14="http://schemas.microsoft.com/office/powerpoint/2010/main" val="9238382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Mission, Vision, and Values ">
    <p:bg>
      <p:bgPr>
        <a:solidFill>
          <a:srgbClr val="00A2BA"/>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2DF74F-C40E-480F-ABDB-32945D8FFE47}"/>
              </a:ext>
            </a:extLst>
          </p:cNvPr>
          <p:cNvSpPr txBox="1"/>
          <p:nvPr userDrawn="1"/>
        </p:nvSpPr>
        <p:spPr>
          <a:xfrm>
            <a:off x="722313" y="365125"/>
            <a:ext cx="7042495" cy="1429808"/>
          </a:xfrm>
          <a:prstGeom prst="rect">
            <a:avLst/>
          </a:prstGeom>
          <a:noFill/>
        </p:spPr>
        <p:txBody>
          <a:bodyPr wrap="square" lIns="0" tIns="0" rIns="0" bIns="0" rtlCol="0">
            <a:noAutofit/>
          </a:bodyPr>
          <a:lstStyle/>
          <a:p>
            <a:r>
              <a:rPr lang="en-GB" sz="1400" b="0" i="0">
                <a:solidFill>
                  <a:schemeClr val="bg1"/>
                </a:solidFill>
                <a:effectLst/>
                <a:latin typeface="Coloplast Medium" pitchFamily="2" charset="0"/>
              </a:rPr>
              <a:t>Mission</a:t>
            </a:r>
            <a:br>
              <a:rPr lang="en-GB" sz="1600">
                <a:solidFill>
                  <a:schemeClr val="bg1"/>
                </a:solidFill>
                <a:effectLst/>
              </a:rPr>
            </a:br>
            <a:r>
              <a:rPr lang="en-GB" sz="2800">
                <a:solidFill>
                  <a:schemeClr val="bg1"/>
                </a:solidFill>
                <a:effectLst/>
              </a:rPr>
              <a:t>Making life easier for people with</a:t>
            </a:r>
            <a:br>
              <a:rPr lang="en-GB" sz="2800">
                <a:solidFill>
                  <a:schemeClr val="bg1"/>
                </a:solidFill>
                <a:effectLst/>
              </a:rPr>
            </a:br>
            <a:r>
              <a:rPr lang="en-GB" sz="2800">
                <a:solidFill>
                  <a:schemeClr val="bg1"/>
                </a:solidFill>
                <a:effectLst/>
              </a:rPr>
              <a:t>intimate healthcare needs</a:t>
            </a:r>
            <a:endParaRPr lang="en-GB" sz="2800">
              <a:solidFill>
                <a:schemeClr val="bg1"/>
              </a:solidFill>
            </a:endParaRPr>
          </a:p>
        </p:txBody>
      </p:sp>
      <p:sp>
        <p:nvSpPr>
          <p:cNvPr id="10" name="TextBox 9">
            <a:extLst>
              <a:ext uri="{FF2B5EF4-FFF2-40B4-BE49-F238E27FC236}">
                <a16:creationId xmlns:a16="http://schemas.microsoft.com/office/drawing/2014/main" id="{F01AAB99-0740-9EF4-4063-AD43D283BE27}"/>
              </a:ext>
            </a:extLst>
          </p:cNvPr>
          <p:cNvSpPr txBox="1"/>
          <p:nvPr userDrawn="1"/>
        </p:nvSpPr>
        <p:spPr>
          <a:xfrm>
            <a:off x="722313" y="1995623"/>
            <a:ext cx="7042495" cy="1870075"/>
          </a:xfrm>
          <a:prstGeom prst="rect">
            <a:avLst/>
          </a:prstGeom>
          <a:noFill/>
        </p:spPr>
        <p:txBody>
          <a:bodyPr wrap="square" lIns="0" tIns="0" rIns="0" bIns="0" rtlCol="0">
            <a:noAutofit/>
          </a:bodyPr>
          <a:lstStyle/>
          <a:p>
            <a:r>
              <a:rPr lang="en-GB" sz="1400" b="0" i="0">
                <a:solidFill>
                  <a:schemeClr val="bg1"/>
                </a:solidFill>
                <a:effectLst/>
                <a:latin typeface="Coloplast Medium" pitchFamily="2" charset="0"/>
              </a:rPr>
              <a:t>Values</a:t>
            </a:r>
            <a:br>
              <a:rPr lang="en-GB" sz="1600">
                <a:solidFill>
                  <a:schemeClr val="bg1"/>
                </a:solidFill>
                <a:effectLst/>
              </a:rPr>
            </a:br>
            <a:r>
              <a:rPr lang="en-GB" sz="2800">
                <a:solidFill>
                  <a:schemeClr val="bg1"/>
                </a:solidFill>
                <a:effectLst/>
              </a:rPr>
              <a:t>Closeness… to better understand</a:t>
            </a:r>
            <a:br>
              <a:rPr lang="en-GB" sz="2800">
                <a:solidFill>
                  <a:schemeClr val="bg1"/>
                </a:solidFill>
                <a:effectLst/>
              </a:rPr>
            </a:br>
            <a:r>
              <a:rPr lang="en-GB" sz="2800">
                <a:solidFill>
                  <a:schemeClr val="bg1"/>
                </a:solidFill>
                <a:effectLst/>
              </a:rPr>
              <a:t>Passion… to make a difference</a:t>
            </a:r>
            <a:br>
              <a:rPr lang="en-GB" sz="2800">
                <a:solidFill>
                  <a:schemeClr val="bg1"/>
                </a:solidFill>
                <a:effectLst/>
              </a:rPr>
            </a:br>
            <a:r>
              <a:rPr lang="en-GB" sz="2800">
                <a:solidFill>
                  <a:schemeClr val="bg1"/>
                </a:solidFill>
                <a:effectLst/>
              </a:rPr>
              <a:t>Respect and responsibility… to guide us</a:t>
            </a:r>
            <a:endParaRPr lang="en-GB" sz="2800">
              <a:solidFill>
                <a:schemeClr val="bg1"/>
              </a:solidFill>
            </a:endParaRPr>
          </a:p>
        </p:txBody>
      </p:sp>
      <p:sp>
        <p:nvSpPr>
          <p:cNvPr id="11" name="TextBox 10">
            <a:extLst>
              <a:ext uri="{FF2B5EF4-FFF2-40B4-BE49-F238E27FC236}">
                <a16:creationId xmlns:a16="http://schemas.microsoft.com/office/drawing/2014/main" id="{BD3DBFB3-9978-CEFF-C713-37895CD2CCE2}"/>
              </a:ext>
            </a:extLst>
          </p:cNvPr>
          <p:cNvSpPr txBox="1"/>
          <p:nvPr userDrawn="1"/>
        </p:nvSpPr>
        <p:spPr>
          <a:xfrm>
            <a:off x="722313" y="4066388"/>
            <a:ext cx="7042495" cy="1421694"/>
          </a:xfrm>
          <a:prstGeom prst="rect">
            <a:avLst/>
          </a:prstGeom>
          <a:noFill/>
        </p:spPr>
        <p:txBody>
          <a:bodyPr wrap="square" lIns="0" tIns="0" rIns="0" bIns="0" rtlCol="0">
            <a:noAutofit/>
          </a:bodyPr>
          <a:lstStyle/>
          <a:p>
            <a:r>
              <a:rPr lang="en-GB" sz="1400" b="0" i="0">
                <a:solidFill>
                  <a:schemeClr val="bg1"/>
                </a:solidFill>
                <a:effectLst/>
                <a:latin typeface="Coloplast Medium" pitchFamily="2" charset="0"/>
              </a:rPr>
              <a:t>Vision</a:t>
            </a:r>
            <a:br>
              <a:rPr lang="en-GB" sz="1600">
                <a:solidFill>
                  <a:schemeClr val="bg1"/>
                </a:solidFill>
                <a:effectLst/>
              </a:rPr>
            </a:br>
            <a:r>
              <a:rPr lang="en-GB" sz="2800">
                <a:solidFill>
                  <a:schemeClr val="bg1"/>
                </a:solidFill>
                <a:effectLst/>
              </a:rPr>
              <a:t>Setting the global standard for </a:t>
            </a:r>
            <a:br>
              <a:rPr lang="en-GB" sz="2800">
                <a:solidFill>
                  <a:schemeClr val="bg1"/>
                </a:solidFill>
                <a:effectLst/>
              </a:rPr>
            </a:br>
            <a:r>
              <a:rPr lang="en-GB" sz="2800">
                <a:solidFill>
                  <a:schemeClr val="bg1"/>
                </a:solidFill>
                <a:effectLst/>
              </a:rPr>
              <a:t>listening and responding</a:t>
            </a:r>
            <a:endParaRPr lang="en-GB" sz="2800">
              <a:solidFill>
                <a:schemeClr val="bg1"/>
              </a:solidFill>
            </a:endParaRPr>
          </a:p>
        </p:txBody>
      </p:sp>
      <p:pic>
        <p:nvPicPr>
          <p:cNvPr id="2" name="Logo emf">
            <a:extLst>
              <a:ext uri="{FF2B5EF4-FFF2-40B4-BE49-F238E27FC236}">
                <a16:creationId xmlns:a16="http://schemas.microsoft.com/office/drawing/2014/main" id="{69E283FD-0D2A-59B5-D027-15C4E165780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56370" y="6415641"/>
            <a:ext cx="909059" cy="204481"/>
          </a:xfrm>
          <a:prstGeom prst="rect">
            <a:avLst/>
          </a:prstGeom>
        </p:spPr>
      </p:pic>
      <p:sp>
        <p:nvSpPr>
          <p:cNvPr id="13" name="Date Placeholder 2" hidden="1">
            <a:extLst>
              <a:ext uri="{FF2B5EF4-FFF2-40B4-BE49-F238E27FC236}">
                <a16:creationId xmlns:a16="http://schemas.microsoft.com/office/drawing/2014/main" id="{D90F6B81-513A-B9FC-32AE-FA90562AD399}"/>
              </a:ext>
            </a:extLst>
          </p:cNvPr>
          <p:cNvSpPr>
            <a:spLocks noGrp="1"/>
          </p:cNvSpPr>
          <p:nvPr>
            <p:ph type="dt" sz="half" idx="29"/>
          </p:nvPr>
        </p:nvSpPr>
        <p:spPr>
          <a:xfrm>
            <a:off x="0" y="6858000"/>
            <a:ext cx="0" cy="0"/>
          </a:xfrm>
        </p:spPr>
        <p:txBody>
          <a:bodyPr/>
          <a:lstStyle>
            <a:lvl1pPr>
              <a:defRPr sz="700">
                <a:noFill/>
              </a:defRPr>
            </a:lvl1pPr>
          </a:lstStyle>
          <a:p>
            <a:r>
              <a:rPr lang="en-GB"/>
              <a:t>8/23/2022</a:t>
            </a:r>
          </a:p>
        </p:txBody>
      </p:sp>
      <p:sp>
        <p:nvSpPr>
          <p:cNvPr id="14" name="Footer Placeholder 3" hidden="1">
            <a:extLst>
              <a:ext uri="{FF2B5EF4-FFF2-40B4-BE49-F238E27FC236}">
                <a16:creationId xmlns:a16="http://schemas.microsoft.com/office/drawing/2014/main" id="{F46265D3-9E2D-DA73-2343-1C8E27E97C78}"/>
              </a:ext>
            </a:extLst>
          </p:cNvPr>
          <p:cNvSpPr>
            <a:spLocks noGrp="1"/>
          </p:cNvSpPr>
          <p:nvPr>
            <p:ph type="ftr" sz="quarter" idx="30"/>
          </p:nvPr>
        </p:nvSpPr>
        <p:spPr>
          <a:xfrm>
            <a:off x="0" y="6858000"/>
            <a:ext cx="0" cy="0"/>
          </a:xfrm>
        </p:spPr>
        <p:txBody>
          <a:bodyPr/>
          <a:lstStyle>
            <a:lvl1pPr>
              <a:defRPr sz="700">
                <a:noFill/>
              </a:defRPr>
            </a:lvl1pPr>
          </a:lstStyle>
          <a:p>
            <a:endParaRPr lang="en-GB"/>
          </a:p>
        </p:txBody>
      </p:sp>
      <p:sp>
        <p:nvSpPr>
          <p:cNvPr id="15" name="Slide Number Placeholder 4" hidden="1">
            <a:extLst>
              <a:ext uri="{FF2B5EF4-FFF2-40B4-BE49-F238E27FC236}">
                <a16:creationId xmlns:a16="http://schemas.microsoft.com/office/drawing/2014/main" id="{E5AC1B5E-7803-E45F-79DA-DB049F514328}"/>
              </a:ext>
            </a:extLst>
          </p:cNvPr>
          <p:cNvSpPr>
            <a:spLocks noGrp="1"/>
          </p:cNvSpPr>
          <p:nvPr>
            <p:ph type="sldNum" sz="quarter" idx="31"/>
          </p:nvPr>
        </p:nvSpPr>
        <p:spPr>
          <a:xfrm>
            <a:off x="0" y="6858000"/>
            <a:ext cx="0" cy="0"/>
          </a:xfrm>
        </p:spPr>
        <p:txBody>
          <a:bodyPr/>
          <a:lstStyle>
            <a:lvl1pPr>
              <a:defRPr sz="700">
                <a:noFill/>
              </a:defRPr>
            </a:lvl1pPr>
          </a:lstStyle>
          <a:p>
            <a:fld id="{BE459162-0D30-784D-9ED6-FB04668B2BB3}" type="slidenum">
              <a:rPr lang="en-GB" smtClean="0"/>
              <a:pPr/>
              <a:t>‹#›</a:t>
            </a:fld>
            <a:endParaRPr lang="en-GB"/>
          </a:p>
        </p:txBody>
      </p:sp>
    </p:spTree>
    <p:extLst>
      <p:ext uri="{BB962C8B-B14F-4D97-AF65-F5344CB8AC3E}">
        <p14:creationId xmlns:p14="http://schemas.microsoft.com/office/powerpoint/2010/main" val="13977195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urquoise Logo ">
    <p:bg>
      <p:bgPr>
        <a:solidFill>
          <a:srgbClr val="00A2BA"/>
        </a:solidFill>
        <a:effectLst/>
      </p:bgPr>
    </p:bg>
    <p:spTree>
      <p:nvGrpSpPr>
        <p:cNvPr id="1" name=""/>
        <p:cNvGrpSpPr/>
        <p:nvPr/>
      </p:nvGrpSpPr>
      <p:grpSpPr>
        <a:xfrm>
          <a:off x="0" y="0"/>
          <a:ext cx="0" cy="0"/>
          <a:chOff x="0" y="0"/>
          <a:chExt cx="0" cy="0"/>
        </a:xfrm>
      </p:grpSpPr>
      <p:pic>
        <p:nvPicPr>
          <p:cNvPr id="3" name="Logo whiteemf">
            <a:extLst>
              <a:ext uri="{FF2B5EF4-FFF2-40B4-BE49-F238E27FC236}">
                <a16:creationId xmlns:a16="http://schemas.microsoft.com/office/drawing/2014/main" id="{5DA6F15D-0413-6E4D-A578-597DF4B1B17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285932" y="3021849"/>
            <a:ext cx="3620136" cy="814302"/>
          </a:xfrm>
          <a:prstGeom prst="rect">
            <a:avLst/>
          </a:prstGeom>
        </p:spPr>
      </p:pic>
      <p:sp>
        <p:nvSpPr>
          <p:cNvPr id="6" name="Date Placeholder 2" hidden="1">
            <a:extLst>
              <a:ext uri="{FF2B5EF4-FFF2-40B4-BE49-F238E27FC236}">
                <a16:creationId xmlns:a16="http://schemas.microsoft.com/office/drawing/2014/main" id="{A83A9406-FD76-3EEC-BCBF-DCD2724E6471}"/>
              </a:ext>
            </a:extLst>
          </p:cNvPr>
          <p:cNvSpPr>
            <a:spLocks noGrp="1"/>
          </p:cNvSpPr>
          <p:nvPr>
            <p:ph type="dt" sz="half" idx="29"/>
          </p:nvPr>
        </p:nvSpPr>
        <p:spPr>
          <a:xfrm>
            <a:off x="0" y="6858000"/>
            <a:ext cx="0" cy="0"/>
          </a:xfrm>
        </p:spPr>
        <p:txBody>
          <a:bodyPr/>
          <a:lstStyle>
            <a:lvl1pPr>
              <a:defRPr sz="700">
                <a:noFill/>
              </a:defRPr>
            </a:lvl1pPr>
          </a:lstStyle>
          <a:p>
            <a:r>
              <a:rPr lang="en-GB"/>
              <a:t>8/23/2022</a:t>
            </a:r>
          </a:p>
        </p:txBody>
      </p:sp>
      <p:sp>
        <p:nvSpPr>
          <p:cNvPr id="7" name="Footer Placeholder 3" hidden="1">
            <a:extLst>
              <a:ext uri="{FF2B5EF4-FFF2-40B4-BE49-F238E27FC236}">
                <a16:creationId xmlns:a16="http://schemas.microsoft.com/office/drawing/2014/main" id="{23288351-52C7-80F0-8E45-1C93041E22B1}"/>
              </a:ext>
            </a:extLst>
          </p:cNvPr>
          <p:cNvSpPr>
            <a:spLocks noGrp="1"/>
          </p:cNvSpPr>
          <p:nvPr>
            <p:ph type="ftr" sz="quarter" idx="30"/>
          </p:nvPr>
        </p:nvSpPr>
        <p:spPr>
          <a:xfrm>
            <a:off x="0" y="6858000"/>
            <a:ext cx="0" cy="0"/>
          </a:xfrm>
        </p:spPr>
        <p:txBody>
          <a:bodyPr/>
          <a:lstStyle>
            <a:lvl1pPr>
              <a:defRPr sz="700">
                <a:noFill/>
              </a:defRPr>
            </a:lvl1pPr>
          </a:lstStyle>
          <a:p>
            <a:endParaRPr lang="en-GB"/>
          </a:p>
        </p:txBody>
      </p:sp>
      <p:sp>
        <p:nvSpPr>
          <p:cNvPr id="8" name="Slide Number Placeholder 4" hidden="1">
            <a:extLst>
              <a:ext uri="{FF2B5EF4-FFF2-40B4-BE49-F238E27FC236}">
                <a16:creationId xmlns:a16="http://schemas.microsoft.com/office/drawing/2014/main" id="{07779C48-A147-7EB3-167B-C4D04C0C758B}"/>
              </a:ext>
            </a:extLst>
          </p:cNvPr>
          <p:cNvSpPr>
            <a:spLocks noGrp="1"/>
          </p:cNvSpPr>
          <p:nvPr>
            <p:ph type="sldNum" sz="quarter" idx="31"/>
          </p:nvPr>
        </p:nvSpPr>
        <p:spPr>
          <a:xfrm>
            <a:off x="0" y="6858000"/>
            <a:ext cx="0" cy="0"/>
          </a:xfrm>
        </p:spPr>
        <p:txBody>
          <a:bodyPr/>
          <a:lstStyle>
            <a:lvl1pPr>
              <a:defRPr sz="700">
                <a:noFill/>
              </a:defRPr>
            </a:lvl1pPr>
          </a:lstStyle>
          <a:p>
            <a:fld id="{BE459162-0D30-784D-9ED6-FB04668B2BB3}" type="slidenum">
              <a:rPr lang="en-GB" smtClean="0"/>
              <a:pPr/>
              <a:t>‹#›</a:t>
            </a:fld>
            <a:endParaRPr lang="en-GB"/>
          </a:p>
        </p:txBody>
      </p:sp>
    </p:spTree>
    <p:extLst>
      <p:ext uri="{BB962C8B-B14F-4D97-AF65-F5344CB8AC3E}">
        <p14:creationId xmlns:p14="http://schemas.microsoft.com/office/powerpoint/2010/main" val="13345525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966FF-A07D-4EEE-9166-B76F69B020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EB3133-B87F-4E91-943D-D2D5E61C13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501203-4852-4746-A3F4-D2150F3641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ED28DB-7E13-4C50-BF94-EB7960D7FB2A}"/>
              </a:ext>
            </a:extLst>
          </p:cNvPr>
          <p:cNvSpPr>
            <a:spLocks noGrp="1"/>
          </p:cNvSpPr>
          <p:nvPr>
            <p:ph type="dt" sz="half" idx="10"/>
          </p:nvPr>
        </p:nvSpPr>
        <p:spPr/>
        <p:txBody>
          <a:bodyPr/>
          <a:lstStyle/>
          <a:p>
            <a:fld id="{3518F78A-ED12-4710-B3E4-74AF32744754}" type="datetimeFigureOut">
              <a:rPr lang="en-US" smtClean="0"/>
              <a:t>3/25/2024</a:t>
            </a:fld>
            <a:endParaRPr lang="en-US"/>
          </a:p>
        </p:txBody>
      </p:sp>
      <p:sp>
        <p:nvSpPr>
          <p:cNvPr id="6" name="Footer Placeholder 5">
            <a:extLst>
              <a:ext uri="{FF2B5EF4-FFF2-40B4-BE49-F238E27FC236}">
                <a16:creationId xmlns:a16="http://schemas.microsoft.com/office/drawing/2014/main" id="{0D0A5A68-0AD0-4993-B797-BDDF368A81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E715CA-3DAE-47BD-AAD1-B25AD5951792}"/>
              </a:ext>
            </a:extLst>
          </p:cNvPr>
          <p:cNvSpPr>
            <a:spLocks noGrp="1"/>
          </p:cNvSpPr>
          <p:nvPr>
            <p:ph type="sldNum" sz="quarter" idx="12"/>
          </p:nvPr>
        </p:nvSpPr>
        <p:spPr/>
        <p:txBody>
          <a:bodyPr/>
          <a:lstStyle/>
          <a:p>
            <a:fld id="{7BC8163A-C3A6-4E52-AC97-18DA685429AF}" type="slidenum">
              <a:rPr lang="en-US" smtClean="0"/>
              <a:t>‹#›</a:t>
            </a:fld>
            <a:endParaRPr lang="en-US"/>
          </a:p>
        </p:txBody>
      </p:sp>
    </p:spTree>
    <p:extLst>
      <p:ext uri="{BB962C8B-B14F-4D97-AF65-F5344CB8AC3E}">
        <p14:creationId xmlns:p14="http://schemas.microsoft.com/office/powerpoint/2010/main" val="5987914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ark Logo ">
    <p:bg>
      <p:bgPr>
        <a:solidFill>
          <a:srgbClr val="274354"/>
        </a:solidFill>
        <a:effectLst/>
      </p:bgPr>
    </p:bg>
    <p:spTree>
      <p:nvGrpSpPr>
        <p:cNvPr id="1" name=""/>
        <p:cNvGrpSpPr/>
        <p:nvPr/>
      </p:nvGrpSpPr>
      <p:grpSpPr>
        <a:xfrm>
          <a:off x="0" y="0"/>
          <a:ext cx="0" cy="0"/>
          <a:chOff x="0" y="0"/>
          <a:chExt cx="0" cy="0"/>
        </a:xfrm>
      </p:grpSpPr>
      <p:pic>
        <p:nvPicPr>
          <p:cNvPr id="2" name="Logo whiteemf">
            <a:extLst>
              <a:ext uri="{FF2B5EF4-FFF2-40B4-BE49-F238E27FC236}">
                <a16:creationId xmlns:a16="http://schemas.microsoft.com/office/drawing/2014/main" id="{11CBC1E5-B669-EE8B-D87D-A18EC719734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285932" y="3021849"/>
            <a:ext cx="3620136" cy="814302"/>
          </a:xfrm>
          <a:prstGeom prst="rect">
            <a:avLst/>
          </a:prstGeom>
        </p:spPr>
      </p:pic>
      <p:sp>
        <p:nvSpPr>
          <p:cNvPr id="6" name="Date Placeholder 2" hidden="1">
            <a:extLst>
              <a:ext uri="{FF2B5EF4-FFF2-40B4-BE49-F238E27FC236}">
                <a16:creationId xmlns:a16="http://schemas.microsoft.com/office/drawing/2014/main" id="{86691AC6-09B0-B262-DC35-C3BFA3FE2A56}"/>
              </a:ext>
            </a:extLst>
          </p:cNvPr>
          <p:cNvSpPr>
            <a:spLocks noGrp="1"/>
          </p:cNvSpPr>
          <p:nvPr>
            <p:ph type="dt" sz="half" idx="29"/>
          </p:nvPr>
        </p:nvSpPr>
        <p:spPr>
          <a:xfrm>
            <a:off x="0" y="6858000"/>
            <a:ext cx="0" cy="0"/>
          </a:xfrm>
        </p:spPr>
        <p:txBody>
          <a:bodyPr/>
          <a:lstStyle>
            <a:lvl1pPr>
              <a:defRPr sz="700">
                <a:noFill/>
              </a:defRPr>
            </a:lvl1pPr>
          </a:lstStyle>
          <a:p>
            <a:r>
              <a:rPr lang="en-GB"/>
              <a:t>8/23/2022</a:t>
            </a:r>
          </a:p>
        </p:txBody>
      </p:sp>
      <p:sp>
        <p:nvSpPr>
          <p:cNvPr id="7" name="Footer Placeholder 3" hidden="1">
            <a:extLst>
              <a:ext uri="{FF2B5EF4-FFF2-40B4-BE49-F238E27FC236}">
                <a16:creationId xmlns:a16="http://schemas.microsoft.com/office/drawing/2014/main" id="{4346DE1B-FBD9-151B-3D5A-90340963665C}"/>
              </a:ext>
            </a:extLst>
          </p:cNvPr>
          <p:cNvSpPr>
            <a:spLocks noGrp="1"/>
          </p:cNvSpPr>
          <p:nvPr>
            <p:ph type="ftr" sz="quarter" idx="30"/>
          </p:nvPr>
        </p:nvSpPr>
        <p:spPr>
          <a:xfrm>
            <a:off x="0" y="6858000"/>
            <a:ext cx="0" cy="0"/>
          </a:xfrm>
        </p:spPr>
        <p:txBody>
          <a:bodyPr/>
          <a:lstStyle>
            <a:lvl1pPr>
              <a:defRPr sz="700">
                <a:noFill/>
              </a:defRPr>
            </a:lvl1pPr>
          </a:lstStyle>
          <a:p>
            <a:endParaRPr lang="en-GB"/>
          </a:p>
        </p:txBody>
      </p:sp>
      <p:sp>
        <p:nvSpPr>
          <p:cNvPr id="11" name="Slide Number Placeholder 4" hidden="1">
            <a:extLst>
              <a:ext uri="{FF2B5EF4-FFF2-40B4-BE49-F238E27FC236}">
                <a16:creationId xmlns:a16="http://schemas.microsoft.com/office/drawing/2014/main" id="{E002FA86-9A3E-072D-C831-0E4712B28A5E}"/>
              </a:ext>
            </a:extLst>
          </p:cNvPr>
          <p:cNvSpPr>
            <a:spLocks noGrp="1"/>
          </p:cNvSpPr>
          <p:nvPr>
            <p:ph type="sldNum" sz="quarter" idx="31"/>
          </p:nvPr>
        </p:nvSpPr>
        <p:spPr>
          <a:xfrm>
            <a:off x="0" y="6858000"/>
            <a:ext cx="0" cy="0"/>
          </a:xfrm>
        </p:spPr>
        <p:txBody>
          <a:bodyPr/>
          <a:lstStyle>
            <a:lvl1pPr>
              <a:defRPr sz="700">
                <a:noFill/>
              </a:defRPr>
            </a:lvl1pPr>
          </a:lstStyle>
          <a:p>
            <a:fld id="{BE459162-0D30-784D-9ED6-FB04668B2BB3}" type="slidenum">
              <a:rPr lang="en-GB" smtClean="0"/>
              <a:pPr/>
              <a:t>‹#›</a:t>
            </a:fld>
            <a:endParaRPr lang="en-GB"/>
          </a:p>
        </p:txBody>
      </p:sp>
    </p:spTree>
    <p:extLst>
      <p:ext uri="{BB962C8B-B14F-4D97-AF65-F5344CB8AC3E}">
        <p14:creationId xmlns:p14="http://schemas.microsoft.com/office/powerpoint/2010/main" val="618226324"/>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345200" y="1636712"/>
            <a:ext cx="2720539" cy="4766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en-GB" sz="1100" b="0" i="0">
                <a:solidFill>
                  <a:schemeClr val="tx1"/>
                </a:solidFill>
                <a:latin typeface="+mj-lt"/>
                <a:cs typeface="Arial" panose="020B0604020202020204" pitchFamily="34" charset="0"/>
              </a:rPr>
              <a:t>Pictures</a:t>
            </a:r>
            <a:br>
              <a:rPr lang="en-GB" sz="900" b="0" i="0">
                <a:solidFill>
                  <a:schemeClr val="tx1"/>
                </a:solidFill>
                <a:latin typeface="+mn-lt"/>
                <a:cs typeface="Arial" panose="020B0604020202020204" pitchFamily="34" charset="0"/>
              </a:rPr>
            </a:br>
            <a:r>
              <a:rPr lang="en-GB" sz="900" b="0" i="0" noProof="1">
                <a:solidFill>
                  <a:schemeClr val="tx1"/>
                </a:solidFill>
                <a:latin typeface="+mn-lt"/>
                <a:cs typeface="Arial" panose="020B0604020202020204" pitchFamily="34" charset="0"/>
              </a:rPr>
              <a:t>Insert corporate picture from Templafy</a:t>
            </a:r>
            <a:endParaRPr lang="en-GB" altLang="da-DK" sz="900" b="0" i="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i="0" noProof="1">
                <a:solidFill>
                  <a:schemeClr val="tx1"/>
                </a:solidFill>
                <a:latin typeface="+mn-lt"/>
                <a:cs typeface="Arial" panose="020B0604020202020204" pitchFamily="34" charset="0"/>
              </a:rPr>
              <a:t>1. Click the blue </a:t>
            </a:r>
            <a:r>
              <a:rPr lang="en-GB" altLang="da-DK" sz="900" b="0" i="0" baseline="0" noProof="1">
                <a:solidFill>
                  <a:schemeClr val="tx1"/>
                </a:solidFill>
                <a:latin typeface="+mn-lt"/>
                <a:cs typeface="Arial" panose="020B0604020202020204" pitchFamily="34" charset="0"/>
              </a:rPr>
              <a:t>Templafy button to view Templafy pane on right side of the screen, if it is not already there</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i="0" baseline="0" noProof="1">
                <a:solidFill>
                  <a:schemeClr val="tx1"/>
                </a:solidFill>
                <a:latin typeface="+mn-lt"/>
                <a:cs typeface="Arial" panose="020B0604020202020204" pitchFamily="34" charset="0"/>
              </a:rPr>
              <a:t>2. Select picture placeholder by clicking on the frame (at the edge)</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i="0" baseline="0" noProof="1">
                <a:solidFill>
                  <a:schemeClr val="tx1"/>
                </a:solidFill>
                <a:latin typeface="+mn-lt"/>
                <a:cs typeface="Arial" panose="020B0604020202020204" pitchFamily="34" charset="0"/>
              </a:rPr>
              <a:t>3. Click the Images button in the Templafy pane</a:t>
            </a:r>
            <a:br>
              <a:rPr lang="en-GB" altLang="da-DK" sz="900" b="0" i="0" baseline="0" noProof="1">
                <a:solidFill>
                  <a:schemeClr val="tx1"/>
                </a:solidFill>
                <a:latin typeface="+mn-lt"/>
                <a:cs typeface="Arial" panose="020B0604020202020204" pitchFamily="34" charset="0"/>
              </a:rPr>
            </a:br>
            <a:endParaRPr lang="en-GB" altLang="da-DK" sz="900" b="0" i="0" baseline="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i="0" baseline="0" noProof="1">
                <a:solidFill>
                  <a:schemeClr val="tx1"/>
                </a:solidFill>
                <a:latin typeface="+mn-lt"/>
                <a:cs typeface="Arial" panose="020B0604020202020204" pitchFamily="34" charset="0"/>
              </a:rPr>
              <a:t>Insert picture</a:t>
            </a:r>
          </a:p>
          <a:p>
            <a:pPr eaLnBrk="1" hangingPunct="1">
              <a:spcAft>
                <a:spcPts val="600"/>
              </a:spcAft>
              <a:defRPr/>
            </a:pPr>
            <a:r>
              <a:rPr lang="en-GB" altLang="da-DK" sz="900" b="0" i="0" noProof="1">
                <a:solidFill>
                  <a:schemeClr val="tx1"/>
                </a:solidFill>
                <a:latin typeface="+mn-lt"/>
                <a:cs typeface="Arial" panose="020B0604020202020204" pitchFamily="34" charset="0"/>
              </a:rPr>
              <a:t>On slides with pictureplaceholder, click on the icon </a:t>
            </a:r>
            <a:br>
              <a:rPr lang="en-GB" altLang="da-DK" sz="900" b="0" i="0" noProof="1">
                <a:solidFill>
                  <a:schemeClr val="tx1"/>
                </a:solidFill>
                <a:latin typeface="+mn-lt"/>
                <a:cs typeface="Arial" panose="020B0604020202020204" pitchFamily="34" charset="0"/>
              </a:rPr>
            </a:br>
            <a:r>
              <a:rPr lang="en-GB" altLang="da-DK" sz="900" b="0" i="0" noProof="1">
                <a:solidFill>
                  <a:schemeClr val="tx1"/>
                </a:solidFill>
                <a:latin typeface="+mn-lt"/>
                <a:cs typeface="Arial" panose="020B0604020202020204" pitchFamily="34" charset="0"/>
              </a:rPr>
              <a:t>and choose Insert to browse for picture</a:t>
            </a:r>
          </a:p>
          <a:p>
            <a:pPr eaLnBrk="1" hangingPunct="1">
              <a:spcBef>
                <a:spcPts val="1200"/>
              </a:spcBef>
              <a:spcAft>
                <a:spcPts val="600"/>
              </a:spcAft>
              <a:defRPr/>
            </a:pPr>
            <a:r>
              <a:rPr lang="en-GB" sz="900" b="0" i="0" noProof="1">
                <a:solidFill>
                  <a:schemeClr val="tx1"/>
                </a:solidFill>
                <a:latin typeface="+mn-lt"/>
                <a:cs typeface="Arial" panose="020B0604020202020204" pitchFamily="34" charset="0"/>
              </a:rPr>
              <a:t>Crop picture</a:t>
            </a:r>
          </a:p>
          <a:p>
            <a:pPr eaLnBrk="1" hangingPunct="1">
              <a:spcAft>
                <a:spcPts val="600"/>
              </a:spcAft>
              <a:defRPr/>
            </a:pPr>
            <a:r>
              <a:rPr lang="en-GB" altLang="da-DK" sz="900" b="0" i="0" noProof="1">
                <a:solidFill>
                  <a:schemeClr val="tx1"/>
                </a:solidFill>
                <a:latin typeface="+mn-lt"/>
                <a:cs typeface="Arial" panose="020B0604020202020204" pitchFamily="34" charset="0"/>
              </a:rPr>
              <a:t>1. Click Crop to change size or focus of the picture</a:t>
            </a:r>
          </a:p>
          <a:p>
            <a:pPr eaLnBrk="1" hangingPunct="1">
              <a:spcAft>
                <a:spcPts val="600"/>
              </a:spcAft>
              <a:defRPr/>
            </a:pPr>
            <a:r>
              <a:rPr lang="en-GB" altLang="da-DK" sz="900" b="0" i="0" noProof="1">
                <a:solidFill>
                  <a:schemeClr val="tx1"/>
                </a:solidFill>
                <a:latin typeface="+mn-lt"/>
                <a:cs typeface="Arial" panose="020B0604020202020204" pitchFamily="34" charset="0"/>
              </a:rPr>
              <a:t>2. If you want to scale the picture, hold SHIFT-key down while dragging the corners of the picture</a:t>
            </a:r>
            <a:br>
              <a:rPr lang="en-GB" altLang="da-DK" sz="900" b="0" i="0" noProof="1">
                <a:solidFill>
                  <a:schemeClr val="tx1"/>
                </a:solidFill>
                <a:latin typeface="+mn-lt"/>
                <a:cs typeface="Arial" panose="020B0604020202020204" pitchFamily="34" charset="0"/>
              </a:rPr>
            </a:br>
            <a:endParaRPr lang="en-GB" altLang="da-DK" sz="900" b="0" i="0" noProof="1">
              <a:solidFill>
                <a:schemeClr val="tx1"/>
              </a:solidFill>
              <a:latin typeface="+mn-lt"/>
              <a:cs typeface="Arial" panose="020B0604020202020204" pitchFamily="34" charset="0"/>
            </a:endParaRPr>
          </a:p>
          <a:p>
            <a:pPr eaLnBrk="1" hangingPunct="1">
              <a:spcAft>
                <a:spcPts val="600"/>
              </a:spcAft>
              <a:defRPr/>
            </a:pPr>
            <a:r>
              <a:rPr lang="en-GB" altLang="da-DK" sz="900" b="0" i="0" noProof="1">
                <a:solidFill>
                  <a:schemeClr val="tx1"/>
                </a:solidFill>
                <a:latin typeface="+mn-lt"/>
                <a:cs typeface="Arial" panose="020B0604020202020204" pitchFamily="34" charset="0"/>
              </a:rPr>
              <a:t>HINT: If you delete the picture and insert a new one, the picture may lie in front of the text or graphic. If this happens, select the picture, </a:t>
            </a:r>
            <a:br>
              <a:rPr lang="en-GB" altLang="da-DK" sz="900" b="0" i="0" noProof="1">
                <a:solidFill>
                  <a:schemeClr val="tx1"/>
                </a:solidFill>
                <a:latin typeface="+mn-lt"/>
                <a:cs typeface="Arial" panose="020B0604020202020204" pitchFamily="34" charset="0"/>
              </a:rPr>
            </a:br>
            <a:r>
              <a:rPr lang="en-GB" altLang="da-DK" sz="900" b="0" i="0" noProof="1">
                <a:solidFill>
                  <a:schemeClr val="tx1"/>
                </a:solidFill>
                <a:latin typeface="+mn-lt"/>
                <a:cs typeface="Arial" panose="020B0604020202020204" pitchFamily="34" charset="0"/>
              </a:rPr>
              <a:t>right-click and choose Send to Back</a:t>
            </a:r>
          </a:p>
          <a:p>
            <a:pPr marL="0" marR="0" lvl="0" indent="0" algn="l" defTabSz="914400" rtl="0" eaLnBrk="1" fontAlgn="auto" latinLnBrk="0" hangingPunct="1">
              <a:lnSpc>
                <a:spcPct val="100000"/>
              </a:lnSpc>
              <a:spcBef>
                <a:spcPts val="1200"/>
              </a:spcBef>
              <a:spcAft>
                <a:spcPts val="600"/>
              </a:spcAft>
              <a:buClrTx/>
              <a:buSzTx/>
              <a:buFontTx/>
              <a:buNone/>
              <a:tabLst/>
              <a:defRPr/>
            </a:pPr>
            <a:r>
              <a:rPr lang="en-GB" sz="1100" b="0" i="0">
                <a:solidFill>
                  <a:schemeClr val="tx1"/>
                </a:solidFill>
                <a:latin typeface="+mj-lt"/>
                <a:cs typeface="Arial" panose="020B0604020202020204" pitchFamily="34" charset="0"/>
              </a:rPr>
              <a:t>Guides</a:t>
            </a:r>
            <a:endParaRPr lang="en-GB" sz="1100" b="0" i="0" noProof="1">
              <a:solidFill>
                <a:schemeClr val="tx1"/>
              </a:solidFill>
              <a:latin typeface="+mj-lt"/>
              <a:cs typeface="Arial" panose="020B0604020202020204" pitchFamily="34" charset="0"/>
            </a:endParaRPr>
          </a:p>
          <a:p>
            <a:pPr eaLnBrk="1" hangingPunct="1">
              <a:spcAft>
                <a:spcPts val="600"/>
              </a:spcAft>
              <a:defRPr/>
            </a:pPr>
            <a:r>
              <a:rPr lang="en-GB" altLang="da-DK" sz="900" b="0" i="0" noProof="1">
                <a:solidFill>
                  <a:schemeClr val="tx1"/>
                </a:solidFill>
                <a:latin typeface="+mn-lt"/>
                <a:cs typeface="Arial" panose="020B0604020202020204" pitchFamily="34" charset="0"/>
              </a:rPr>
              <a:t>Click the View tab and set tick mark next to Guides</a:t>
            </a:r>
          </a:p>
          <a:p>
            <a:pPr eaLnBrk="1" hangingPunct="1">
              <a:spcAft>
                <a:spcPts val="600"/>
              </a:spcAft>
              <a:defRPr/>
            </a:pPr>
            <a:r>
              <a:rPr lang="en-GB" altLang="da-DK" sz="900" b="0" i="0" noProof="1">
                <a:solidFill>
                  <a:schemeClr val="tx1"/>
                </a:solidFill>
                <a:latin typeface="+mn-lt"/>
                <a:cs typeface="Arial" panose="020B0604020202020204" pitchFamily="34" charset="0"/>
              </a:rPr>
              <a:t>HINT: Alt + F9 for quick view of guides</a:t>
            </a:r>
            <a:br>
              <a:rPr lang="en-GB" altLang="da-DK" sz="900" b="0" i="0" noProof="1">
                <a:solidFill>
                  <a:schemeClr val="tx1"/>
                </a:solidFill>
                <a:latin typeface="+mn-lt"/>
                <a:cs typeface="Arial" panose="020B0604020202020204" pitchFamily="34" charset="0"/>
              </a:rPr>
            </a:br>
            <a:r>
              <a:rPr lang="en-GB" altLang="da-DK" sz="900" b="0" i="0" noProof="1">
                <a:solidFill>
                  <a:schemeClr val="tx1"/>
                </a:solidFill>
                <a:latin typeface="+mn-lt"/>
                <a:cs typeface="Arial" panose="020B0604020202020204" pitchFamily="34" charset="0"/>
              </a:rPr>
              <a:t>Mac: </a:t>
            </a:r>
            <a:r>
              <a:rPr lang="en-GB" sz="900" b="0" i="0">
                <a:solidFill>
                  <a:schemeClr val="tx1"/>
                </a:solidFill>
                <a:effectLst/>
                <a:latin typeface="Coloplast" pitchFamily="2" charset="0"/>
              </a:rPr>
              <a:t>⌘ </a:t>
            </a:r>
            <a:r>
              <a:rPr lang="en-GB" altLang="da-DK" sz="900" b="0" i="0" noProof="1">
                <a:solidFill>
                  <a:schemeClr val="tx1"/>
                </a:solidFill>
                <a:latin typeface="+mn-lt"/>
                <a:cs typeface="Arial" panose="020B0604020202020204" pitchFamily="34" charset="0"/>
              </a:rPr>
              <a:t>+ option + ctrl + G</a:t>
            </a:r>
          </a:p>
        </p:txBody>
      </p:sp>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2"/>
          <a:stretch>
            <a:fillRect/>
          </a:stretch>
        </p:blipFill>
        <p:spPr>
          <a:xfrm>
            <a:off x="7131600" y="1942016"/>
            <a:ext cx="305786" cy="365851"/>
          </a:xfrm>
          <a:prstGeom prst="rect">
            <a:avLst/>
          </a:prstGeom>
        </p:spPr>
      </p:pic>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3"/>
          <a:stretch>
            <a:fillRect/>
          </a:stretch>
        </p:blipFill>
        <p:spPr>
          <a:xfrm>
            <a:off x="7173362" y="3966508"/>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452800" y="1636712"/>
            <a:ext cx="2772000" cy="504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altLang="da-DK" sz="1100" b="0" i="0" noProof="1">
                <a:solidFill>
                  <a:schemeClr val="tx1"/>
                </a:solidFill>
                <a:latin typeface="+mj-lt"/>
                <a:cs typeface="Arial" panose="020B0604020202020204" pitchFamily="34" charset="0"/>
              </a:rPr>
              <a:t>Copy/Paste content</a:t>
            </a:r>
          </a:p>
          <a:p>
            <a:pPr eaLnBrk="1" hangingPunct="1">
              <a:spcAft>
                <a:spcPts val="600"/>
              </a:spcAft>
              <a:defRPr/>
            </a:pPr>
            <a:r>
              <a:rPr lang="en-GB" altLang="da-DK" sz="900" b="0" i="0" noProof="1">
                <a:solidFill>
                  <a:schemeClr val="tx1"/>
                </a:solidFill>
                <a:latin typeface="+mn-lt"/>
                <a:cs typeface="Arial" panose="020B0604020202020204" pitchFamily="34" charset="0"/>
              </a:rPr>
              <a:t>When copying old content to your new presentation, </a:t>
            </a:r>
            <a:br>
              <a:rPr lang="en-GB" altLang="da-DK" sz="900" b="0" i="0" noProof="1">
                <a:solidFill>
                  <a:schemeClr val="tx1"/>
                </a:solidFill>
                <a:latin typeface="+mn-lt"/>
                <a:cs typeface="Arial" panose="020B0604020202020204" pitchFamily="34" charset="0"/>
              </a:rPr>
            </a:br>
            <a:r>
              <a:rPr lang="en-GB" altLang="da-DK" sz="900" b="0" i="0" noProof="1">
                <a:solidFill>
                  <a:schemeClr val="tx1"/>
                </a:solidFill>
                <a:latin typeface="+mn-lt"/>
                <a:cs typeface="Arial" panose="020B0604020202020204" pitchFamily="34" charset="0"/>
              </a:rPr>
              <a:t>2 options are available:</a:t>
            </a:r>
          </a:p>
          <a:p>
            <a:pPr eaLnBrk="1" hangingPunct="1">
              <a:spcAft>
                <a:spcPts val="600"/>
              </a:spcAft>
              <a:defRPr/>
            </a:pPr>
            <a:r>
              <a:rPr lang="en-GB" altLang="da-DK" sz="900" b="0" i="0" noProof="1">
                <a:solidFill>
                  <a:schemeClr val="tx1"/>
                </a:solidFill>
                <a:latin typeface="+mn-lt"/>
                <a:cs typeface="Arial" panose="020B0604020202020204" pitchFamily="34" charset="0"/>
              </a:rPr>
              <a:t>1. Best practice: Create a slide in your new presentation and copy </a:t>
            </a:r>
            <a:r>
              <a:rPr lang="en-GB" altLang="da-DK" sz="900" b="0" i="0" u="sng" noProof="1">
                <a:solidFill>
                  <a:schemeClr val="tx1"/>
                </a:solidFill>
                <a:latin typeface="+mn-lt"/>
                <a:cs typeface="Arial" panose="020B0604020202020204" pitchFamily="34" charset="0"/>
              </a:rPr>
              <a:t>one</a:t>
            </a:r>
            <a:r>
              <a:rPr lang="en-GB" altLang="da-DK" sz="900" b="0" i="0" u="none" noProof="1">
                <a:solidFill>
                  <a:schemeClr val="tx1"/>
                </a:solidFill>
                <a:latin typeface="+mn-lt"/>
                <a:cs typeface="Arial" panose="020B0604020202020204" pitchFamily="34" charset="0"/>
              </a:rPr>
              <a:t> piece of content at a time (e.g. copy all text from </a:t>
            </a:r>
            <a:r>
              <a:rPr lang="en-GB" altLang="da-DK" sz="900" b="0" i="0" u="sng" noProof="1">
                <a:solidFill>
                  <a:schemeClr val="tx1"/>
                </a:solidFill>
                <a:latin typeface="+mn-lt"/>
                <a:cs typeface="Arial" panose="020B0604020202020204" pitchFamily="34" charset="0"/>
              </a:rPr>
              <a:t>one</a:t>
            </a:r>
            <a:r>
              <a:rPr lang="en-GB" altLang="da-DK" sz="900" b="0" i="0" u="none" noProof="1">
                <a:solidFill>
                  <a:schemeClr val="tx1"/>
                </a:solidFill>
                <a:latin typeface="+mn-lt"/>
                <a:cs typeface="Arial" panose="020B0604020202020204" pitchFamily="34" charset="0"/>
              </a:rPr>
              <a:t> textbox)</a:t>
            </a:r>
            <a:endParaRPr lang="en-GB" altLang="da-DK" sz="900" b="0" i="0" u="sng" noProof="1">
              <a:solidFill>
                <a:schemeClr val="tx1"/>
              </a:solidFill>
              <a:latin typeface="+mn-lt"/>
              <a:cs typeface="Arial" panose="020B0604020202020204" pitchFamily="34" charset="0"/>
            </a:endParaRPr>
          </a:p>
          <a:p>
            <a:pPr eaLnBrk="1" hangingPunct="1">
              <a:spcAft>
                <a:spcPts val="600"/>
              </a:spcAft>
              <a:defRPr/>
            </a:pPr>
            <a:endParaRPr lang="en-GB" altLang="da-DK" sz="900" b="0" i="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100" b="0" i="0">
                <a:solidFill>
                  <a:schemeClr val="tx1"/>
                </a:solidFill>
                <a:latin typeface="+mj-lt"/>
                <a:cs typeface="Arial" panose="020B0604020202020204" pitchFamily="34" charset="0"/>
              </a:rPr>
              <a:t>Slides &amp; Slide elements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i="0" noProof="1">
                <a:solidFill>
                  <a:schemeClr val="tx1"/>
                </a:solidFill>
                <a:latin typeface="+mn-lt"/>
                <a:cs typeface="Arial" panose="020B0604020202020204" pitchFamily="34" charset="0"/>
              </a:rPr>
              <a:t>Insert predefined slides and elements </a:t>
            </a:r>
            <a:br>
              <a:rPr lang="en-GB" altLang="da-DK" sz="900" b="0" i="0" noProof="1">
                <a:solidFill>
                  <a:schemeClr val="tx1"/>
                </a:solidFill>
                <a:latin typeface="+mn-lt"/>
                <a:cs typeface="Arial" panose="020B0604020202020204" pitchFamily="34" charset="0"/>
              </a:rPr>
            </a:br>
            <a:r>
              <a:rPr lang="en-GB" altLang="da-DK" sz="900" b="0" i="0" noProof="1">
                <a:solidFill>
                  <a:schemeClr val="tx1"/>
                </a:solidFill>
                <a:latin typeface="+mn-lt"/>
                <a:cs typeface="Arial" panose="020B0604020202020204" pitchFamily="34" charset="0"/>
              </a:rPr>
              <a:t>using the Templafy pane. Choose </a:t>
            </a:r>
            <a:br>
              <a:rPr lang="en-GB" altLang="da-DK" sz="900" b="0" i="0" noProof="1">
                <a:solidFill>
                  <a:schemeClr val="tx1"/>
                </a:solidFill>
                <a:latin typeface="+mn-lt"/>
                <a:cs typeface="Arial" panose="020B0604020202020204" pitchFamily="34" charset="0"/>
              </a:rPr>
            </a:br>
            <a:r>
              <a:rPr lang="en-GB" altLang="da-DK" sz="900" b="0" i="0" noProof="1">
                <a:solidFill>
                  <a:schemeClr val="tx1"/>
                </a:solidFill>
                <a:latin typeface="+mn-lt"/>
                <a:cs typeface="Arial" panose="020B0604020202020204" pitchFamily="34" charset="0"/>
              </a:rPr>
              <a:t>Slides and Slide elements from the </a:t>
            </a:r>
            <a:br>
              <a:rPr lang="en-GB" altLang="da-DK" sz="900" b="0" i="0" noProof="1">
                <a:solidFill>
                  <a:schemeClr val="tx1"/>
                </a:solidFill>
                <a:latin typeface="+mn-lt"/>
                <a:cs typeface="Arial" panose="020B0604020202020204" pitchFamily="34" charset="0"/>
              </a:rPr>
            </a:br>
            <a:r>
              <a:rPr lang="en-GB" altLang="da-DK" sz="900" b="0" i="0" noProof="1">
                <a:solidFill>
                  <a:schemeClr val="tx1"/>
                </a:solidFill>
                <a:latin typeface="+mn-lt"/>
                <a:cs typeface="Arial" panose="020B0604020202020204" pitchFamily="34" charset="0"/>
              </a:rPr>
              <a:t>buttons in the Templafy pane on the </a:t>
            </a:r>
            <a:br>
              <a:rPr lang="en-GB" altLang="da-DK" sz="900" b="0" i="0" noProof="1">
                <a:solidFill>
                  <a:schemeClr val="tx1"/>
                </a:solidFill>
                <a:latin typeface="+mn-lt"/>
                <a:cs typeface="Arial" panose="020B0604020202020204" pitchFamily="34" charset="0"/>
              </a:rPr>
            </a:br>
            <a:r>
              <a:rPr lang="en-GB" altLang="da-DK" sz="900" b="0" i="0" noProof="1">
                <a:solidFill>
                  <a:schemeClr val="tx1"/>
                </a:solidFill>
                <a:latin typeface="+mn-lt"/>
                <a:cs typeface="Arial" panose="020B0604020202020204" pitchFamily="34" charset="0"/>
              </a:rPr>
              <a:t>right side of the screen</a:t>
            </a: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727075" y="365125"/>
            <a:ext cx="10739438" cy="733759"/>
          </a:xfrm>
          <a:prstGeom prst="rect">
            <a:avLst/>
          </a:prstGeom>
          <a:noFill/>
        </p:spPr>
        <p:txBody>
          <a:bodyPr wrap="square" lIns="0" tIns="0" rIns="0" bIns="0" rtlCol="0" anchor="t" anchorCtr="0">
            <a:noAutofit/>
          </a:bodyPr>
          <a:lstStyle/>
          <a:p>
            <a:pPr>
              <a:lnSpc>
                <a:spcPct val="90000"/>
              </a:lnSpc>
            </a:pPr>
            <a:r>
              <a:rPr lang="en-GB" sz="3200" b="0" i="0" noProof="1">
                <a:solidFill>
                  <a:schemeClr val="tx1"/>
                </a:solidFill>
                <a:latin typeface="+mj-lt"/>
                <a:cs typeface="Arial" panose="020B0604020202020204" pitchFamily="34" charset="0"/>
              </a:rPr>
              <a:t>Tips &amp; Tricks – your user guide</a:t>
            </a:r>
          </a:p>
        </p:txBody>
      </p:sp>
      <p:sp>
        <p:nvSpPr>
          <p:cNvPr id="20" name="Date Placeholder 6" hidden="1">
            <a:extLst>
              <a:ext uri="{FF2B5EF4-FFF2-40B4-BE49-F238E27FC236}">
                <a16:creationId xmlns:a16="http://schemas.microsoft.com/office/drawing/2014/main" id="{56AA1691-6753-45B8-AB77-1105989467F7}"/>
              </a:ext>
            </a:extLst>
          </p:cNvPr>
          <p:cNvSpPr>
            <a:spLocks noGrp="1"/>
          </p:cNvSpPr>
          <p:nvPr>
            <p:ph type="dt" sz="half" idx="15"/>
          </p:nvPr>
        </p:nvSpPr>
        <p:spPr>
          <a:xfrm>
            <a:off x="0" y="6858000"/>
            <a:ext cx="0" cy="0"/>
          </a:xfrm>
        </p:spPr>
        <p:txBody>
          <a:bodyPr/>
          <a:lstStyle>
            <a:lvl1pPr>
              <a:defRPr sz="100">
                <a:noFill/>
              </a:defRPr>
            </a:lvl1pPr>
          </a:lstStyle>
          <a:p>
            <a:r>
              <a:rPr lang="en-GB"/>
              <a:t>8/23/2022</a:t>
            </a:r>
          </a:p>
        </p:txBody>
      </p:sp>
      <p:sp>
        <p:nvSpPr>
          <p:cNvPr id="21" name="Footer Placeholder 8" hidden="1">
            <a:extLst>
              <a:ext uri="{FF2B5EF4-FFF2-40B4-BE49-F238E27FC236}">
                <a16:creationId xmlns:a16="http://schemas.microsoft.com/office/drawing/2014/main" id="{2F8C9320-E8BF-471F-8DD3-1BC479021917}"/>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22" name="Slide Number Placeholder 10" hidden="1">
            <a:extLst>
              <a:ext uri="{FF2B5EF4-FFF2-40B4-BE49-F238E27FC236}">
                <a16:creationId xmlns:a16="http://schemas.microsoft.com/office/drawing/2014/main" id="{B01A309B-80AB-481C-AE3F-3C56C2C92EE2}"/>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a:p>
        </p:txBody>
      </p:sp>
      <p:pic>
        <p:nvPicPr>
          <p:cNvPr id="9" name="Picture 33">
            <a:extLst>
              <a:ext uri="{FF2B5EF4-FFF2-40B4-BE49-F238E27FC236}">
                <a16:creationId xmlns:a16="http://schemas.microsoft.com/office/drawing/2014/main" id="{B03E872F-21DD-423D-B6DE-4945F155FB87}"/>
              </a:ext>
            </a:extLst>
          </p:cNvPr>
          <p:cNvPicPr>
            <a:picLocks noChangeAspect="1"/>
          </p:cNvPicPr>
          <p:nvPr userDrawn="1"/>
        </p:nvPicPr>
        <p:blipFill rotWithShape="1">
          <a:blip r:embed="rId4"/>
          <a:srcRect l="3901" t="45142" r="62601" b="9046"/>
          <a:stretch/>
        </p:blipFill>
        <p:spPr>
          <a:xfrm>
            <a:off x="7113891" y="3237771"/>
            <a:ext cx="341204" cy="321707"/>
          </a:xfrm>
          <a:prstGeom prst="rect">
            <a:avLst/>
          </a:prstGeom>
        </p:spPr>
      </p:pic>
      <p:sp>
        <p:nvSpPr>
          <p:cNvPr id="24" name="Text Box 2">
            <a:extLst>
              <a:ext uri="{FF2B5EF4-FFF2-40B4-BE49-F238E27FC236}">
                <a16:creationId xmlns:a16="http://schemas.microsoft.com/office/drawing/2014/main" id="{8B1B4749-2B7E-4474-A2D3-2B2892ADCA26}"/>
              </a:ext>
            </a:extLst>
          </p:cNvPr>
          <p:cNvSpPr txBox="1">
            <a:spLocks noChangeArrowheads="1"/>
          </p:cNvSpPr>
          <p:nvPr userDrawn="1"/>
        </p:nvSpPr>
        <p:spPr bwMode="auto">
          <a:xfrm>
            <a:off x="727075" y="1636713"/>
            <a:ext cx="2584677" cy="450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100" b="0" i="0">
                <a:solidFill>
                  <a:schemeClr val="tx1"/>
                </a:solidFill>
                <a:latin typeface="+mj-lt"/>
                <a:cs typeface="Arial" panose="020B0604020202020204" pitchFamily="34" charset="0"/>
              </a:rPr>
              <a:t>Text styles</a:t>
            </a:r>
            <a:endParaRPr lang="en-GB" altLang="da-DK" sz="1100" b="0" i="0" noProof="1">
              <a:solidFill>
                <a:schemeClr val="tx1"/>
              </a:solidFill>
              <a:latin typeface="+mj-lt"/>
              <a:cs typeface="Arial" panose="020B0604020202020204" pitchFamily="34" charset="0"/>
            </a:endParaRPr>
          </a:p>
          <a:p>
            <a:pPr eaLnBrk="1" hangingPunct="1">
              <a:spcAft>
                <a:spcPts val="600"/>
              </a:spcAft>
              <a:defRPr/>
            </a:pPr>
            <a:r>
              <a:rPr lang="en-GB" altLang="da-DK" sz="900" b="0" i="0" noProof="1">
                <a:solidFill>
                  <a:schemeClr val="tx1"/>
                </a:solidFill>
                <a:latin typeface="+mn-lt"/>
                <a:cs typeface="Arial" panose="020B0604020202020204" pitchFamily="34" charset="0"/>
              </a:rPr>
              <a:t>Use the TAB-key</a:t>
            </a:r>
            <a:r>
              <a:rPr lang="en-GB" altLang="da-DK" sz="900" b="0" i="0" baseline="0" noProof="1">
                <a:solidFill>
                  <a:schemeClr val="tx1"/>
                </a:solidFill>
                <a:latin typeface="+mn-lt"/>
                <a:cs typeface="Arial" panose="020B0604020202020204" pitchFamily="34" charset="0"/>
              </a:rPr>
              <a:t> to jump through levels. Click ENTER and TAB to switch from one level to the next level</a:t>
            </a:r>
          </a:p>
          <a:p>
            <a:pPr eaLnBrk="1" hangingPunct="1">
              <a:spcAft>
                <a:spcPts val="600"/>
              </a:spcAft>
              <a:defRPr/>
            </a:pPr>
            <a:r>
              <a:rPr lang="en-GB" altLang="da-DK" sz="900" b="0" i="0" baseline="0" noProof="1">
                <a:solidFill>
                  <a:schemeClr val="tx1"/>
                </a:solidFill>
                <a:latin typeface="+mn-lt"/>
                <a:cs typeface="Arial" panose="020B0604020202020204" pitchFamily="34" charset="0"/>
              </a:rPr>
              <a:t>To go back in levels use SHIFT-TAB</a:t>
            </a:r>
            <a:endParaRPr lang="en-GB" sz="900" b="0" i="0" noProof="1">
              <a:solidFill>
                <a:schemeClr val="tx1"/>
              </a:solidFill>
              <a:latin typeface="+mn-lt"/>
              <a:cs typeface="Arial" panose="020B0604020202020204" pitchFamily="34" charset="0"/>
            </a:endParaRPr>
          </a:p>
          <a:p>
            <a:pPr eaLnBrk="1" hangingPunct="1">
              <a:spcAft>
                <a:spcPts val="600"/>
              </a:spcAft>
              <a:defRPr/>
            </a:pPr>
            <a:r>
              <a:rPr lang="en-GB" sz="900" b="0" i="0" noProof="1">
                <a:solidFill>
                  <a:schemeClr val="tx1"/>
                </a:solidFill>
                <a:latin typeface="+mn-lt"/>
                <a:cs typeface="Arial" panose="020B0604020202020204" pitchFamily="34" charset="0"/>
              </a:rPr>
              <a:t>Alternatively, Increase</a:t>
            </a:r>
            <a:r>
              <a:rPr lang="en-GB" sz="900" b="0" i="0" baseline="0" noProof="1">
                <a:solidFill>
                  <a:schemeClr val="tx1"/>
                </a:solidFill>
                <a:latin typeface="+mn-lt"/>
                <a:cs typeface="Arial" panose="020B0604020202020204" pitchFamily="34" charset="0"/>
              </a:rPr>
              <a:t> and Decrease list level can be used</a:t>
            </a:r>
            <a:br>
              <a:rPr lang="en-GB" sz="900" b="0" i="0" baseline="0" noProof="1">
                <a:solidFill>
                  <a:schemeClr val="tx1"/>
                </a:solidFill>
                <a:latin typeface="+mn-lt"/>
                <a:cs typeface="Arial" panose="020B0604020202020204" pitchFamily="34" charset="0"/>
              </a:rPr>
            </a:br>
            <a:endParaRPr lang="en-GB" sz="900" b="0" i="0" baseline="0" noProof="1">
              <a:solidFill>
                <a:schemeClr val="tx1"/>
              </a:solidFill>
              <a:latin typeface="+mn-lt"/>
              <a:cs typeface="Arial" panose="020B0604020202020204" pitchFamily="34" charset="0"/>
            </a:endParaRPr>
          </a:p>
          <a:p>
            <a:pPr eaLnBrk="1" hangingPunct="1">
              <a:spcAft>
                <a:spcPts val="600"/>
              </a:spcAft>
              <a:defRPr/>
            </a:pPr>
            <a:r>
              <a:rPr lang="en-GB" altLang="da-DK" sz="900" b="0" i="0" noProof="1">
                <a:solidFill>
                  <a:schemeClr val="tx1"/>
                </a:solidFill>
                <a:latin typeface="+mn-lt"/>
                <a:cs typeface="Arial" panose="020B0604020202020204" pitchFamily="34" charset="0"/>
              </a:rPr>
              <a:t>HINT: </a:t>
            </a:r>
            <a:r>
              <a:rPr lang="en-GB" sz="900" b="0" i="0" noProof="1">
                <a:solidFill>
                  <a:schemeClr val="tx1"/>
                </a:solidFill>
                <a:latin typeface="+mn-lt"/>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i="0" noProof="1">
                <a:solidFill>
                  <a:schemeClr val="tx1"/>
                </a:solidFill>
                <a:latin typeface="+mn-lt"/>
                <a:cs typeface="Arial" panose="020B0604020202020204" pitchFamily="34" charset="0"/>
              </a:rPr>
              <a:t>Delete bullet for regular text.</a:t>
            </a:r>
            <a:br>
              <a:rPr lang="en-GB" altLang="da-DK" sz="900" b="0" i="0" noProof="1">
                <a:solidFill>
                  <a:schemeClr val="tx1"/>
                </a:solidFill>
                <a:latin typeface="+mn-lt"/>
                <a:cs typeface="Arial" panose="020B0604020202020204" pitchFamily="34" charset="0"/>
              </a:rPr>
            </a:br>
            <a:r>
              <a:rPr lang="en-GB" altLang="da-DK" sz="900" b="0" i="0" noProof="1">
                <a:solidFill>
                  <a:schemeClr val="tx1"/>
                </a:solidFill>
                <a:latin typeface="+mn-lt"/>
                <a:cs typeface="Arial" panose="020B0604020202020204" pitchFamily="34" charset="0"/>
              </a:rPr>
              <a:t>Click on the bullet button to reaply the correct bullet again</a:t>
            </a:r>
          </a:p>
          <a:p>
            <a:pPr eaLnBrk="1" hangingPunct="1">
              <a:spcAft>
                <a:spcPts val="600"/>
              </a:spcAft>
              <a:defRPr/>
            </a:pPr>
            <a:br>
              <a:rPr lang="en-GB" altLang="da-DK" sz="900" b="0" i="0" noProof="1">
                <a:solidFill>
                  <a:schemeClr val="tx1"/>
                </a:solidFill>
                <a:latin typeface="+mn-lt"/>
                <a:cs typeface="Arial" panose="020B0604020202020204" pitchFamily="34" charset="0"/>
              </a:rPr>
            </a:br>
            <a:r>
              <a:rPr lang="en-GB" sz="1100" b="0" i="0">
                <a:solidFill>
                  <a:schemeClr val="tx1"/>
                </a:solidFill>
                <a:latin typeface="+mj-lt"/>
                <a:cs typeface="Arial" panose="020B0604020202020204" pitchFamily="34"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i="0" noProof="1">
                <a:solidFill>
                  <a:schemeClr val="tx1"/>
                </a:solidFill>
                <a:latin typeface="+mn-lt"/>
                <a:cs typeface="Arial" panose="020B0604020202020204" pitchFamily="34" charset="0"/>
              </a:rPr>
              <a:t>Click on the menu New Slide in the Home tab to insert a new slide</a:t>
            </a:r>
            <a:br>
              <a:rPr lang="en-GB" altLang="da-DK" sz="900" b="0" i="0" noProof="1">
                <a:solidFill>
                  <a:schemeClr val="tx1"/>
                </a:solidFill>
                <a:latin typeface="+mn-lt"/>
                <a:cs typeface="Arial" panose="020B0604020202020204" pitchFamily="34" charset="0"/>
              </a:rPr>
            </a:br>
            <a:br>
              <a:rPr lang="en-GB" altLang="da-DK" sz="900" b="0" i="0" noProof="1">
                <a:solidFill>
                  <a:schemeClr val="tx1"/>
                </a:solidFill>
                <a:latin typeface="+mn-lt"/>
                <a:cs typeface="Arial" panose="020B0604020202020204" pitchFamily="34" charset="0"/>
              </a:rPr>
            </a:br>
            <a:r>
              <a:rPr lang="en-GB" altLang="da-DK" sz="900" b="0" i="0" noProof="1">
                <a:solidFill>
                  <a:schemeClr val="tx1"/>
                </a:solidFill>
                <a:latin typeface="+mn-lt"/>
                <a:cs typeface="Arial" panose="020B0604020202020204" pitchFamily="34" charset="0"/>
              </a:rPr>
              <a:t>Change layout</a:t>
            </a:r>
          </a:p>
          <a:p>
            <a:pPr marL="0" indent="0">
              <a:spcAft>
                <a:spcPts val="600"/>
              </a:spcAft>
              <a:buFont typeface="+mj-lt"/>
              <a:buNone/>
            </a:pPr>
            <a:r>
              <a:rPr lang="en-GB" sz="900" b="0" i="0">
                <a:solidFill>
                  <a:schemeClr val="tx1"/>
                </a:solidFill>
                <a:latin typeface="+mn-lt"/>
                <a:ea typeface="Arial" panose="020B0604020202020204" pitchFamily="34" charset="0"/>
              </a:rPr>
              <a:t>Click on the arrow next to Layout to view </a:t>
            </a:r>
            <a:br>
              <a:rPr lang="en-GB" sz="900" b="0" i="0">
                <a:solidFill>
                  <a:schemeClr val="tx1"/>
                </a:solidFill>
                <a:latin typeface="+mn-lt"/>
                <a:ea typeface="Arial" panose="020B0604020202020204" pitchFamily="34" charset="0"/>
              </a:rPr>
            </a:br>
            <a:r>
              <a:rPr lang="en-GB" sz="900" b="0" i="0">
                <a:solidFill>
                  <a:schemeClr val="tx1"/>
                </a:solidFill>
                <a:latin typeface="+mn-lt"/>
                <a:ea typeface="Arial" panose="020B0604020202020204" pitchFamily="34" charset="0"/>
              </a:rPr>
              <a:t>a dropdown menu of possible slide layouts</a:t>
            </a:r>
            <a:br>
              <a:rPr lang="en-GB" sz="900" b="0" i="0">
                <a:solidFill>
                  <a:schemeClr val="tx1"/>
                </a:solidFill>
                <a:latin typeface="+mn-lt"/>
                <a:ea typeface="Arial" panose="020B0604020202020204" pitchFamily="34" charset="0"/>
              </a:rPr>
            </a:br>
            <a:endParaRPr lang="en-GB" sz="900" b="0" i="0">
              <a:solidFill>
                <a:schemeClr val="tx1"/>
              </a:solidFill>
              <a:latin typeface="+mn-lt"/>
              <a:ea typeface="Arial" panose="020B0604020202020204" pitchFamily="34" charset="0"/>
            </a:endParaRPr>
          </a:p>
          <a:p>
            <a:pPr eaLnBrk="1" hangingPunct="1">
              <a:spcAft>
                <a:spcPts val="600"/>
              </a:spcAft>
              <a:defRPr/>
            </a:pPr>
            <a:r>
              <a:rPr lang="en-GB" sz="900" b="0" i="0"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0" i="0" noProof="1">
                <a:solidFill>
                  <a:schemeClr val="tx1"/>
                </a:solidFill>
                <a:latin typeface="+mn-lt"/>
                <a:cs typeface="Arial" panose="020B0604020202020204" pitchFamily="34" charset="0"/>
              </a:rPr>
              <a:t>1. Click the Home tab</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0" i="0" noProof="1">
                <a:solidFill>
                  <a:schemeClr val="tx1"/>
                </a:solidFill>
                <a:latin typeface="+mn-lt"/>
                <a:cs typeface="Arial" panose="020B0604020202020204" pitchFamily="34" charset="0"/>
              </a:rPr>
              <a:t>2. Click the Reset menu to reset position, size </a:t>
            </a:r>
            <a:br>
              <a:rPr lang="en-GB" altLang="da-DK" sz="900" b="0" i="0" noProof="1">
                <a:solidFill>
                  <a:schemeClr val="tx1"/>
                </a:solidFill>
                <a:latin typeface="+mn-lt"/>
                <a:cs typeface="Arial" panose="020B0604020202020204" pitchFamily="34" charset="0"/>
              </a:rPr>
            </a:br>
            <a:r>
              <a:rPr lang="en-GB" altLang="da-DK" sz="900" b="0" i="0" noProof="1">
                <a:solidFill>
                  <a:schemeClr val="tx1"/>
                </a:solidFill>
                <a:latin typeface="+mn-lt"/>
                <a:cs typeface="Arial" panose="020B0604020202020204" pitchFamily="34" charset="0"/>
              </a:rPr>
              <a:t>and formatting of the slide placeholders to their default settings</a:t>
            </a:r>
            <a:endParaRPr lang="en-GB" sz="900" b="0" i="0">
              <a:solidFill>
                <a:schemeClr val="tx1"/>
              </a:solidFill>
              <a:latin typeface="+mn-lt"/>
              <a:ea typeface="Arial" panose="020B0604020202020204" pitchFamily="34" charset="0"/>
            </a:endParaRPr>
          </a:p>
        </p:txBody>
      </p:sp>
      <p:pic>
        <p:nvPicPr>
          <p:cNvPr id="28" name="Picture 27">
            <a:extLst>
              <a:ext uri="{FF2B5EF4-FFF2-40B4-BE49-F238E27FC236}">
                <a16:creationId xmlns:a16="http://schemas.microsoft.com/office/drawing/2014/main" id="{12B8CEB7-8718-40FB-BCC9-2AC96094B83E}"/>
              </a:ext>
            </a:extLst>
          </p:cNvPr>
          <p:cNvPicPr>
            <a:picLocks noChangeAspect="1"/>
          </p:cNvPicPr>
          <p:nvPr userDrawn="1"/>
        </p:nvPicPr>
        <p:blipFill>
          <a:blip r:embed="rId5"/>
          <a:stretch>
            <a:fillRect/>
          </a:stretch>
        </p:blipFill>
        <p:spPr>
          <a:xfrm>
            <a:off x="3263618" y="4859226"/>
            <a:ext cx="475428" cy="176762"/>
          </a:xfrm>
          <a:prstGeom prst="rect">
            <a:avLst/>
          </a:prstGeom>
        </p:spPr>
      </p:pic>
      <p:pic>
        <p:nvPicPr>
          <p:cNvPr id="29" name="Picture 16">
            <a:extLst>
              <a:ext uri="{FF2B5EF4-FFF2-40B4-BE49-F238E27FC236}">
                <a16:creationId xmlns:a16="http://schemas.microsoft.com/office/drawing/2014/main" id="{1543AAD2-58D2-4DCE-A080-AFA6A459F608}"/>
              </a:ext>
            </a:extLst>
          </p:cNvPr>
          <p:cNvPicPr>
            <a:picLocks noChangeAspect="1"/>
          </p:cNvPicPr>
          <p:nvPr userDrawn="1"/>
        </p:nvPicPr>
        <p:blipFill>
          <a:blip r:embed="rId6"/>
          <a:stretch>
            <a:fillRect/>
          </a:stretch>
        </p:blipFill>
        <p:spPr>
          <a:xfrm>
            <a:off x="3263618" y="4004907"/>
            <a:ext cx="328881" cy="505501"/>
          </a:xfrm>
          <a:prstGeom prst="rect">
            <a:avLst/>
          </a:prstGeom>
        </p:spPr>
      </p:pic>
      <p:pic>
        <p:nvPicPr>
          <p:cNvPr id="30" name="Picture 20">
            <a:extLst>
              <a:ext uri="{FF2B5EF4-FFF2-40B4-BE49-F238E27FC236}">
                <a16:creationId xmlns:a16="http://schemas.microsoft.com/office/drawing/2014/main" id="{F410AF64-93DE-4C35-8AC4-D2AFA638F572}"/>
              </a:ext>
            </a:extLst>
          </p:cNvPr>
          <p:cNvPicPr>
            <a:picLocks noChangeAspect="1"/>
          </p:cNvPicPr>
          <p:nvPr userDrawn="1"/>
        </p:nvPicPr>
        <p:blipFill>
          <a:blip r:embed="rId7"/>
          <a:stretch>
            <a:fillRect/>
          </a:stretch>
        </p:blipFill>
        <p:spPr>
          <a:xfrm>
            <a:off x="3266316" y="5851792"/>
            <a:ext cx="538465" cy="172841"/>
          </a:xfrm>
          <a:prstGeom prst="rect">
            <a:avLst/>
          </a:prstGeom>
        </p:spPr>
      </p:pic>
      <p:pic>
        <p:nvPicPr>
          <p:cNvPr id="31" name="Picture 30">
            <a:extLst>
              <a:ext uri="{FF2B5EF4-FFF2-40B4-BE49-F238E27FC236}">
                <a16:creationId xmlns:a16="http://schemas.microsoft.com/office/drawing/2014/main" id="{5AAFDC93-9DCC-4CE4-B8D7-6137FEEF048E}"/>
              </a:ext>
            </a:extLst>
          </p:cNvPr>
          <p:cNvPicPr>
            <a:picLocks noChangeAspect="1"/>
          </p:cNvPicPr>
          <p:nvPr userDrawn="1"/>
        </p:nvPicPr>
        <p:blipFill>
          <a:blip r:embed="rId8"/>
          <a:stretch>
            <a:fillRect/>
          </a:stretch>
        </p:blipFill>
        <p:spPr>
          <a:xfrm>
            <a:off x="3263618" y="2499649"/>
            <a:ext cx="457143" cy="257143"/>
          </a:xfrm>
          <a:prstGeom prst="rect">
            <a:avLst/>
          </a:prstGeom>
        </p:spPr>
      </p:pic>
      <p:pic>
        <p:nvPicPr>
          <p:cNvPr id="4" name="Picture 3">
            <a:extLst>
              <a:ext uri="{FF2B5EF4-FFF2-40B4-BE49-F238E27FC236}">
                <a16:creationId xmlns:a16="http://schemas.microsoft.com/office/drawing/2014/main" id="{292A5FDF-69DC-4DD2-BFF8-3478E75DBB76}"/>
              </a:ext>
            </a:extLst>
          </p:cNvPr>
          <p:cNvPicPr>
            <a:picLocks noChangeAspect="1"/>
          </p:cNvPicPr>
          <p:nvPr userDrawn="1"/>
        </p:nvPicPr>
        <p:blipFill rotWithShape="1">
          <a:blip r:embed="rId9"/>
          <a:srcRect l="50000" t="50000" b="4554"/>
          <a:stretch/>
        </p:blipFill>
        <p:spPr>
          <a:xfrm>
            <a:off x="7065739" y="2694597"/>
            <a:ext cx="437508" cy="365851"/>
          </a:xfrm>
          <a:prstGeom prst="rect">
            <a:avLst/>
          </a:prstGeom>
        </p:spPr>
      </p:pic>
      <p:grpSp>
        <p:nvGrpSpPr>
          <p:cNvPr id="10" name="Group 9">
            <a:extLst>
              <a:ext uri="{FF2B5EF4-FFF2-40B4-BE49-F238E27FC236}">
                <a16:creationId xmlns:a16="http://schemas.microsoft.com/office/drawing/2014/main" id="{D428E528-3C21-43A5-9A1F-5FC8A3BB1E92}"/>
              </a:ext>
            </a:extLst>
          </p:cNvPr>
          <p:cNvGrpSpPr/>
          <p:nvPr userDrawn="1"/>
        </p:nvGrpSpPr>
        <p:grpSpPr>
          <a:xfrm>
            <a:off x="10565562" y="3174824"/>
            <a:ext cx="991746" cy="384654"/>
            <a:chOff x="10992821" y="4404000"/>
            <a:chExt cx="1588357" cy="616052"/>
          </a:xfrm>
        </p:grpSpPr>
        <p:pic>
          <p:nvPicPr>
            <p:cNvPr id="8" name="Picture 7">
              <a:extLst>
                <a:ext uri="{FF2B5EF4-FFF2-40B4-BE49-F238E27FC236}">
                  <a16:creationId xmlns:a16="http://schemas.microsoft.com/office/drawing/2014/main" id="{A44E7E5B-C2F8-47A1-8626-A6E32640159D}"/>
                </a:ext>
              </a:extLst>
            </p:cNvPr>
            <p:cNvPicPr>
              <a:picLocks noChangeAspect="1"/>
            </p:cNvPicPr>
            <p:nvPr userDrawn="1"/>
          </p:nvPicPr>
          <p:blipFill rotWithShape="1">
            <a:blip r:embed="rId10"/>
            <a:srcRect l="1" t="29690" r="1315"/>
            <a:stretch/>
          </p:blipFill>
          <p:spPr>
            <a:xfrm>
              <a:off x="10992821" y="4404000"/>
              <a:ext cx="1588357" cy="616052"/>
            </a:xfrm>
            <a:prstGeom prst="rect">
              <a:avLst/>
            </a:prstGeom>
          </p:spPr>
        </p:pic>
        <p:pic>
          <p:nvPicPr>
            <p:cNvPr id="33" name="Picture 32">
              <a:extLst>
                <a:ext uri="{FF2B5EF4-FFF2-40B4-BE49-F238E27FC236}">
                  <a16:creationId xmlns:a16="http://schemas.microsoft.com/office/drawing/2014/main" id="{5065702C-2099-41C8-904A-A3616CD11CA4}"/>
                </a:ext>
              </a:extLst>
            </p:cNvPr>
            <p:cNvPicPr>
              <a:picLocks noChangeAspect="1"/>
            </p:cNvPicPr>
            <p:nvPr userDrawn="1"/>
          </p:nvPicPr>
          <p:blipFill rotWithShape="1">
            <a:blip r:embed="rId10"/>
            <a:srcRect l="21641" t="72894" r="72046" b="1834"/>
            <a:stretch/>
          </p:blipFill>
          <p:spPr>
            <a:xfrm>
              <a:off x="12479578" y="4785230"/>
              <a:ext cx="101600" cy="221441"/>
            </a:xfrm>
            <a:prstGeom prst="rect">
              <a:avLst/>
            </a:prstGeom>
          </p:spPr>
        </p:pic>
      </p:grpSp>
      <p:pic>
        <p:nvPicPr>
          <p:cNvPr id="34" name="Picture 2">
            <a:extLst>
              <a:ext uri="{FF2B5EF4-FFF2-40B4-BE49-F238E27FC236}">
                <a16:creationId xmlns:a16="http://schemas.microsoft.com/office/drawing/2014/main" id="{23C2B142-78D9-4D1A-A62B-85445D78273E}"/>
              </a:ext>
            </a:extLst>
          </p:cNvPr>
          <p:cNvPicPr>
            <a:picLocks noChangeAspect="1"/>
          </p:cNvPicPr>
          <p:nvPr userDrawn="1"/>
        </p:nvPicPr>
        <p:blipFill>
          <a:blip r:embed="rId11"/>
          <a:stretch>
            <a:fillRect/>
          </a:stretch>
        </p:blipFill>
        <p:spPr>
          <a:xfrm>
            <a:off x="3263618" y="3209517"/>
            <a:ext cx="257143" cy="285714"/>
          </a:xfrm>
          <a:prstGeom prst="rect">
            <a:avLst/>
          </a:prstGeom>
        </p:spPr>
      </p:pic>
    </p:spTree>
    <p:extLst>
      <p:ext uri="{BB962C8B-B14F-4D97-AF65-F5344CB8AC3E}">
        <p14:creationId xmlns:p14="http://schemas.microsoft.com/office/powerpoint/2010/main" val="32236352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7" name="Content Placeholder 2"/>
          <p:cNvSpPr>
            <a:spLocks noGrp="1"/>
          </p:cNvSpPr>
          <p:nvPr>
            <p:ph sz="quarter" idx="13"/>
          </p:nvPr>
        </p:nvSpPr>
        <p:spPr>
          <a:xfrm>
            <a:off x="725489" y="1636713"/>
            <a:ext cx="10741024" cy="432117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_DateCustomA"/>
          <p:cNvSpPr>
            <a:spLocks noGrp="1"/>
          </p:cNvSpPr>
          <p:nvPr>
            <p:ph type="dt" sz="half" idx="14"/>
          </p:nvPr>
        </p:nvSpPr>
        <p:spPr/>
        <p:txBody>
          <a:bodyPr/>
          <a:lstStyle/>
          <a:p>
            <a:endParaRPr lang="en-GB"/>
          </a:p>
        </p:txBody>
      </p:sp>
      <p:sp>
        <p:nvSpPr>
          <p:cNvPr id="4" name="FLD_PresentationTitle"/>
          <p:cNvSpPr>
            <a:spLocks noGrp="1"/>
          </p:cNvSpPr>
          <p:nvPr>
            <p:ph type="ftr" sz="quarter" idx="15"/>
          </p:nvPr>
        </p:nvSpPr>
        <p:spPr/>
        <p:txBody>
          <a:bodyPr/>
          <a:lstStyle/>
          <a:p>
            <a:endParaRPr lang="en-GB"/>
          </a:p>
        </p:txBody>
      </p:sp>
      <p:sp>
        <p:nvSpPr>
          <p:cNvPr id="5" name="Slide Number Placeholder 4"/>
          <p:cNvSpPr>
            <a:spLocks noGrp="1"/>
          </p:cNvSpPr>
          <p:nvPr>
            <p:ph type="sldNum" sz="quarter" idx="16"/>
          </p:nvPr>
        </p:nvSpPr>
        <p:spPr/>
        <p:txBody>
          <a:bodyPr/>
          <a:lstStyle/>
          <a:p>
            <a:r>
              <a:rPr lang="en-GB"/>
              <a:t>Page </a:t>
            </a:r>
            <a:fld id="{9E564AD4-C76D-4F33-BD52-5147B3B7B407}" type="slidenum">
              <a:rPr lang="en-GB"/>
              <a:pPr/>
              <a:t>‹#›</a:t>
            </a:fld>
            <a:endParaRPr lang="en-GB"/>
          </a:p>
        </p:txBody>
      </p:sp>
      <p:sp>
        <p:nvSpPr>
          <p:cNvPr id="18" name="Text Placeholder logo"/>
          <p:cNvSpPr txBox="1">
            <a:spLocks/>
          </p:cNvSpPr>
          <p:nvPr userDrawn="1"/>
        </p:nvSpPr>
        <p:spPr>
          <a:xfrm>
            <a:off x="723261" y="6318000"/>
            <a:ext cx="3824676" cy="208800"/>
          </a:xfrm>
          <a:prstGeom prst="rect">
            <a:avLst/>
          </a:prstGeom>
          <a:blipFill>
            <a:blip r:embed="rId2" cstate="print">
              <a:extLst>
                <a:ext uri="{28A0092B-C50C-407E-A947-70E740481C1C}">
                  <a14:useLocalDpi xmlns:a14="http://schemas.microsoft.com/office/drawing/2010/main"/>
                </a:ext>
              </a:extLst>
            </a:blip>
            <a:stretch>
              <a:fillRect/>
            </a:stretch>
          </a:blipFill>
          <a:ln>
            <a:noFill/>
          </a:ln>
        </p:spPr>
        <p:txBody>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100" kern="1200">
                <a:solidFill>
                  <a:schemeClr val="bg1"/>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r>
              <a:rPr lang="en-GB"/>
              <a:t>.</a:t>
            </a:r>
          </a:p>
        </p:txBody>
      </p:sp>
    </p:spTree>
    <p:extLst>
      <p:ext uri="{BB962C8B-B14F-4D97-AF65-F5344CB8AC3E}">
        <p14:creationId xmlns:p14="http://schemas.microsoft.com/office/powerpoint/2010/main" val="31704151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7" name="Content Placeholder 2"/>
          <p:cNvSpPr>
            <a:spLocks noGrp="1"/>
          </p:cNvSpPr>
          <p:nvPr>
            <p:ph sz="quarter" idx="13"/>
          </p:nvPr>
        </p:nvSpPr>
        <p:spPr>
          <a:xfrm>
            <a:off x="725489" y="1636713"/>
            <a:ext cx="10741024" cy="432117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_DateCustomA"/>
          <p:cNvSpPr>
            <a:spLocks noGrp="1"/>
          </p:cNvSpPr>
          <p:nvPr>
            <p:ph type="dt" sz="half" idx="14"/>
          </p:nvPr>
        </p:nvSpPr>
        <p:spPr/>
        <p:txBody>
          <a:bodyPr/>
          <a:lstStyle/>
          <a:p>
            <a:endParaRPr lang="en-GB"/>
          </a:p>
        </p:txBody>
      </p:sp>
      <p:sp>
        <p:nvSpPr>
          <p:cNvPr id="4" name="FLD_PresentationTitle"/>
          <p:cNvSpPr>
            <a:spLocks noGrp="1"/>
          </p:cNvSpPr>
          <p:nvPr>
            <p:ph type="ftr" sz="quarter" idx="15"/>
          </p:nvPr>
        </p:nvSpPr>
        <p:spPr/>
        <p:txBody>
          <a:bodyPr/>
          <a:lstStyle/>
          <a:p>
            <a:endParaRPr lang="en-GB"/>
          </a:p>
        </p:txBody>
      </p:sp>
      <p:sp>
        <p:nvSpPr>
          <p:cNvPr id="5" name="Slide Number Placeholder 4"/>
          <p:cNvSpPr>
            <a:spLocks noGrp="1"/>
          </p:cNvSpPr>
          <p:nvPr>
            <p:ph type="sldNum" sz="quarter" idx="16"/>
          </p:nvPr>
        </p:nvSpPr>
        <p:spPr/>
        <p:txBody>
          <a:bodyPr/>
          <a:lstStyle/>
          <a:p>
            <a:r>
              <a:rPr lang="en-GB"/>
              <a:t>Page </a:t>
            </a:r>
            <a:fld id="{9E564AD4-C76D-4F33-BD52-5147B3B7B407}" type="slidenum">
              <a:rPr lang="en-GB"/>
              <a:pPr/>
              <a:t>‹#›</a:t>
            </a:fld>
            <a:endParaRPr lang="en-GB"/>
          </a:p>
        </p:txBody>
      </p:sp>
      <p:sp>
        <p:nvSpPr>
          <p:cNvPr id="18" name="Text Placeholder logo"/>
          <p:cNvSpPr txBox="1">
            <a:spLocks/>
          </p:cNvSpPr>
          <p:nvPr userDrawn="1"/>
        </p:nvSpPr>
        <p:spPr>
          <a:xfrm>
            <a:off x="723261" y="6318000"/>
            <a:ext cx="3824676" cy="208800"/>
          </a:xfrm>
          <a:prstGeom prst="rect">
            <a:avLst/>
          </a:prstGeom>
          <a:blipFill>
            <a:blip r:embed="rId2" cstate="print">
              <a:extLst>
                <a:ext uri="{28A0092B-C50C-407E-A947-70E740481C1C}">
                  <a14:useLocalDpi xmlns:a14="http://schemas.microsoft.com/office/drawing/2010/main"/>
                </a:ext>
              </a:extLst>
            </a:blip>
            <a:stretch>
              <a:fillRect/>
            </a:stretch>
          </a:blipFill>
          <a:ln>
            <a:noFill/>
          </a:ln>
        </p:spPr>
        <p:txBody>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100" kern="1200">
                <a:solidFill>
                  <a:schemeClr val="bg1"/>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r>
              <a:rPr lang="en-GB"/>
              <a:t>.</a:t>
            </a:r>
          </a:p>
        </p:txBody>
      </p:sp>
    </p:spTree>
    <p:extLst>
      <p:ext uri="{BB962C8B-B14F-4D97-AF65-F5344CB8AC3E}">
        <p14:creationId xmlns:p14="http://schemas.microsoft.com/office/powerpoint/2010/main" val="19585061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053587" y="1990166"/>
            <a:ext cx="6084824" cy="830997"/>
          </a:xfrm>
          <a:prstGeom prst="rect">
            <a:avLst/>
          </a:prstGeom>
        </p:spPr>
        <p:txBody>
          <a:bodyPr lIns="0" tIns="0" rIns="0" bIns="0"/>
          <a:lstStyle>
            <a:lvl1pPr>
              <a:defRPr sz="5400" b="0" i="0">
                <a:solidFill>
                  <a:schemeClr val="bg1"/>
                </a:solidFill>
                <a:latin typeface="Coloplast" pitchFamily="2" charset="0"/>
                <a:cs typeface="Calibri"/>
              </a:defRPr>
            </a:lvl1pPr>
          </a:lstStyle>
          <a:p>
            <a:endParaRPr/>
          </a:p>
        </p:txBody>
      </p:sp>
      <p:sp>
        <p:nvSpPr>
          <p:cNvPr id="3" name="Holder 3"/>
          <p:cNvSpPr>
            <a:spLocks noGrp="1"/>
          </p:cNvSpPr>
          <p:nvPr>
            <p:ph type="ftr" sz="quarter" idx="5"/>
          </p:nvPr>
        </p:nvSpPr>
        <p:spPr>
          <a:xfrm>
            <a:off x="4145280" y="6377940"/>
            <a:ext cx="3901440" cy="276999"/>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609600" y="6377940"/>
            <a:ext cx="2804160" cy="276999"/>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3/25/2024</a:t>
            </a:fld>
            <a:endParaRPr lang="en-US"/>
          </a:p>
        </p:txBody>
      </p:sp>
      <p:sp>
        <p:nvSpPr>
          <p:cNvPr id="5" name="Holder 5"/>
          <p:cNvSpPr>
            <a:spLocks noGrp="1"/>
          </p:cNvSpPr>
          <p:nvPr>
            <p:ph type="sldNum" sz="quarter" idx="7"/>
          </p:nvPr>
        </p:nvSpPr>
        <p:spPr>
          <a:xfrm>
            <a:off x="224942" y="6469100"/>
            <a:ext cx="204470" cy="128240"/>
          </a:xfrm>
          <a:prstGeom prst="rect">
            <a:avLst/>
          </a:prstGeom>
        </p:spPr>
        <p:txBody>
          <a:bodyPr lIns="0" tIns="0" rIns="0" bIns="0"/>
          <a:lstStyle>
            <a:lvl1pPr>
              <a:defRPr sz="1000" b="0" i="0">
                <a:solidFill>
                  <a:srgbClr val="4B4D4B"/>
                </a:solidFill>
                <a:latin typeface="Coloplast" pitchFamily="2" charset="0"/>
                <a:cs typeface="Calibri"/>
              </a:defRPr>
            </a:lvl1pPr>
          </a:lstStyle>
          <a:p>
            <a:pPr marL="38100">
              <a:lnSpc>
                <a:spcPts val="1045"/>
              </a:lnSpc>
            </a:pPr>
            <a:fld id="{81D60167-4931-47E6-BA6A-407CBD079E47}" type="slidenum">
              <a:rPr lang="en-US" spc="-5" smtClean="0"/>
              <a:pPr marL="38100">
                <a:lnSpc>
                  <a:spcPts val="1045"/>
                </a:lnSpc>
              </a:pPr>
              <a:t>‹#›</a:t>
            </a:fld>
            <a:endParaRPr lang="en-US" spc="-5"/>
          </a:p>
        </p:txBody>
      </p:sp>
    </p:spTree>
    <p:extLst>
      <p:ext uri="{BB962C8B-B14F-4D97-AF65-F5344CB8AC3E}">
        <p14:creationId xmlns:p14="http://schemas.microsoft.com/office/powerpoint/2010/main" val="1758394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Breaker Slide B">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gradFill>
            <a:gsLst>
              <a:gs pos="60000">
                <a:srgbClr val="B1BABD"/>
              </a:gs>
              <a:gs pos="0">
                <a:srgbClr val="CFD5D7"/>
              </a:gs>
              <a:gs pos="100000">
                <a:srgbClr val="A5AFB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err="1"/>
          </a:p>
        </p:txBody>
      </p:sp>
      <p:sp>
        <p:nvSpPr>
          <p:cNvPr id="3" name="DateCustomA" hidden="1"/>
          <p:cNvSpPr>
            <a:spLocks noGrp="1"/>
          </p:cNvSpPr>
          <p:nvPr>
            <p:ph type="dt" sz="half" idx="10"/>
          </p:nvPr>
        </p:nvSpPr>
        <p:spPr>
          <a:xfrm>
            <a:off x="5460843" y="7666505"/>
            <a:ext cx="446472" cy="208193"/>
          </a:xfrm>
          <a:prstGeom prst="rect">
            <a:avLst/>
          </a:prstGeom>
        </p:spPr>
        <p:txBody>
          <a:bodyPr/>
          <a:lstStyle>
            <a:lvl1pPr>
              <a:defRPr sz="100">
                <a:solidFill>
                  <a:schemeClr val="bg1">
                    <a:lumMod val="85000"/>
                  </a:schemeClr>
                </a:solidFill>
              </a:defRPr>
            </a:lvl1pPr>
          </a:lstStyle>
          <a:p>
            <a:endParaRPr lang="en-GB"/>
          </a:p>
        </p:txBody>
      </p:sp>
      <p:sp>
        <p:nvSpPr>
          <p:cNvPr id="4" name="PresentationTitle" hidden="1"/>
          <p:cNvSpPr>
            <a:spLocks noGrp="1"/>
          </p:cNvSpPr>
          <p:nvPr>
            <p:ph type="ftr" sz="quarter" idx="11"/>
          </p:nvPr>
        </p:nvSpPr>
        <p:spPr>
          <a:xfrm>
            <a:off x="6731159" y="7666505"/>
            <a:ext cx="584041" cy="208193"/>
          </a:xfrm>
          <a:prstGeom prst="rect">
            <a:avLst/>
          </a:prstGeom>
        </p:spPr>
        <p:txBody>
          <a:bodyPr/>
          <a:lstStyle>
            <a:lvl1pPr algn="l">
              <a:defRPr sz="100">
                <a:solidFill>
                  <a:schemeClr val="bg1">
                    <a:lumMod val="85000"/>
                  </a:schemeClr>
                </a:solidFill>
              </a:defRPr>
            </a:lvl1pPr>
          </a:lstStyle>
          <a:p>
            <a:endParaRPr lang="en-GB"/>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04456" y="6255808"/>
            <a:ext cx="1462075" cy="332575"/>
          </a:xfrm>
          <a:prstGeom prst="rect">
            <a:avLst/>
          </a:prstGeom>
        </p:spPr>
      </p:pic>
      <p:sp>
        <p:nvSpPr>
          <p:cNvPr id="15" name="Slide Number Placeholder 5" hidden="1"/>
          <p:cNvSpPr>
            <a:spLocks noGrp="1"/>
          </p:cNvSpPr>
          <p:nvPr>
            <p:ph type="sldNum" sz="quarter" idx="4"/>
          </p:nvPr>
        </p:nvSpPr>
        <p:spPr>
          <a:xfrm>
            <a:off x="4881653" y="7666505"/>
            <a:ext cx="556349" cy="208193"/>
          </a:xfrm>
          <a:prstGeom prst="rect">
            <a:avLst/>
          </a:prstGeom>
        </p:spPr>
        <p:txBody>
          <a:bodyPr vert="horz" lIns="0" tIns="0" rIns="0" bIns="0" rtlCol="0" anchor="b" anchorCtr="0">
            <a:noAutofit/>
          </a:bodyPr>
          <a:lstStyle>
            <a:lvl1pPr algn="r">
              <a:defRPr sz="100">
                <a:solidFill>
                  <a:schemeClr val="bg1">
                    <a:lumMod val="85000"/>
                  </a:schemeClr>
                </a:solidFill>
              </a:defRPr>
            </a:lvl1pPr>
          </a:lstStyle>
          <a:p>
            <a:r>
              <a:rPr lang="en-GB"/>
              <a:t>Page </a:t>
            </a:r>
            <a:fld id="{45D37B1E-C366-494F-A587-962AD9AABC83}" type="slidenum">
              <a:rPr lang="en-GB"/>
              <a:pPr/>
              <a:t>‹#›</a:t>
            </a:fld>
            <a:endParaRPr lang="en-GB"/>
          </a:p>
        </p:txBody>
      </p:sp>
      <p:sp>
        <p:nvSpPr>
          <p:cNvPr id="9" name="PresentationTitle"/>
          <p:cNvSpPr>
            <a:spLocks noGrp="1"/>
          </p:cNvSpPr>
          <p:nvPr>
            <p:ph type="title" hasCustomPrompt="1"/>
          </p:nvPr>
        </p:nvSpPr>
        <p:spPr>
          <a:xfrm>
            <a:off x="1963463" y="361950"/>
            <a:ext cx="9507812" cy="2219603"/>
          </a:xfrm>
        </p:spPr>
        <p:txBody>
          <a:bodyPr anchor="b" anchorCtr="0"/>
          <a:lstStyle>
            <a:lvl1pPr>
              <a:lnSpc>
                <a:spcPct val="90000"/>
              </a:lnSpc>
              <a:defRPr sz="6000" baseline="0">
                <a:solidFill>
                  <a:schemeClr val="tx2"/>
                </a:solidFill>
                <a:latin typeface="+mj-lt"/>
              </a:defRPr>
            </a:lvl1pPr>
          </a:lstStyle>
          <a:p>
            <a:r>
              <a:rPr lang="en-GB"/>
              <a:t>Breaker title</a:t>
            </a:r>
          </a:p>
        </p:txBody>
      </p:sp>
      <p:sp>
        <p:nvSpPr>
          <p:cNvPr id="10" name="PresentationSubtitle"/>
          <p:cNvSpPr>
            <a:spLocks noGrp="1"/>
          </p:cNvSpPr>
          <p:nvPr>
            <p:ph type="body" sz="quarter" idx="12" hasCustomPrompt="1"/>
          </p:nvPr>
        </p:nvSpPr>
        <p:spPr>
          <a:xfrm>
            <a:off x="1963462" y="2529743"/>
            <a:ext cx="9507600" cy="886229"/>
          </a:xfrm>
        </p:spPr>
        <p:txBody>
          <a:bodyPr/>
          <a:lstStyle>
            <a:lvl1pPr>
              <a:lnSpc>
                <a:spcPct val="95000"/>
              </a:lnSpc>
              <a:spcBef>
                <a:spcPts val="0"/>
              </a:spcBef>
              <a:buNone/>
              <a:defRPr sz="3500">
                <a:solidFill>
                  <a:schemeClr val="bg2"/>
                </a:solidFill>
                <a:latin typeface="+mj-lt"/>
              </a:defRPr>
            </a:lvl1pPr>
          </a:lstStyle>
          <a:p>
            <a:pPr lvl="0"/>
            <a:r>
              <a:rPr lang="en-GB"/>
              <a:t>Breaker subtitle</a:t>
            </a:r>
          </a:p>
        </p:txBody>
      </p:sp>
      <p:sp>
        <p:nvSpPr>
          <p:cNvPr id="12" name="Text Placeholder logo"/>
          <p:cNvSpPr txBox="1">
            <a:spLocks/>
          </p:cNvSpPr>
          <p:nvPr userDrawn="1"/>
        </p:nvSpPr>
        <p:spPr>
          <a:xfrm>
            <a:off x="723261" y="6318000"/>
            <a:ext cx="3824676" cy="208800"/>
          </a:xfrm>
          <a:prstGeom prst="rect">
            <a:avLst/>
          </a:prstGeom>
          <a:blipFill>
            <a:blip r:embed="rId3" cstate="print">
              <a:extLst>
                <a:ext uri="{28A0092B-C50C-407E-A947-70E740481C1C}">
                  <a14:useLocalDpi xmlns:a14="http://schemas.microsoft.com/office/drawing/2010/main"/>
                </a:ext>
              </a:extLst>
            </a:blip>
            <a:stretch>
              <a:fillRect/>
            </a:stretch>
          </a:blipFill>
          <a:ln>
            <a:noFill/>
          </a:ln>
        </p:spPr>
        <p:txBody>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100" kern="1200">
                <a:solidFill>
                  <a:schemeClr val="bg1"/>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r>
              <a:rPr lang="en-GB"/>
              <a:t>.</a:t>
            </a:r>
          </a:p>
        </p:txBody>
      </p:sp>
    </p:spTree>
    <p:extLst>
      <p:ext uri="{BB962C8B-B14F-4D97-AF65-F5344CB8AC3E}">
        <p14:creationId xmlns:p14="http://schemas.microsoft.com/office/powerpoint/2010/main" val="1344972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7" name="Content Placeholder 2"/>
          <p:cNvSpPr>
            <a:spLocks noGrp="1"/>
          </p:cNvSpPr>
          <p:nvPr>
            <p:ph sz="quarter" idx="13"/>
          </p:nvPr>
        </p:nvSpPr>
        <p:spPr>
          <a:xfrm>
            <a:off x="725489" y="1636713"/>
            <a:ext cx="10741024" cy="432117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_DateCustomA"/>
          <p:cNvSpPr>
            <a:spLocks noGrp="1"/>
          </p:cNvSpPr>
          <p:nvPr>
            <p:ph type="dt" sz="half" idx="14"/>
          </p:nvPr>
        </p:nvSpPr>
        <p:spPr/>
        <p:txBody>
          <a:bodyPr/>
          <a:lstStyle/>
          <a:p>
            <a:endParaRPr lang="en-GB"/>
          </a:p>
        </p:txBody>
      </p:sp>
      <p:sp>
        <p:nvSpPr>
          <p:cNvPr id="4" name="FLD_PresentationTitle"/>
          <p:cNvSpPr>
            <a:spLocks noGrp="1"/>
          </p:cNvSpPr>
          <p:nvPr>
            <p:ph type="ftr" sz="quarter" idx="15"/>
          </p:nvPr>
        </p:nvSpPr>
        <p:spPr/>
        <p:txBody>
          <a:bodyPr/>
          <a:lstStyle/>
          <a:p>
            <a:endParaRPr lang="en-GB"/>
          </a:p>
        </p:txBody>
      </p:sp>
      <p:sp>
        <p:nvSpPr>
          <p:cNvPr id="5" name="Slide Number Placeholder 4"/>
          <p:cNvSpPr>
            <a:spLocks noGrp="1"/>
          </p:cNvSpPr>
          <p:nvPr>
            <p:ph type="sldNum" sz="quarter" idx="16"/>
          </p:nvPr>
        </p:nvSpPr>
        <p:spPr/>
        <p:txBody>
          <a:bodyPr/>
          <a:lstStyle/>
          <a:p>
            <a:r>
              <a:rPr lang="en-GB"/>
              <a:t>Page </a:t>
            </a:r>
            <a:fld id="{9E564AD4-C76D-4F33-BD52-5147B3B7B407}" type="slidenum">
              <a:rPr lang="en-GB"/>
              <a:pPr/>
              <a:t>‹#›</a:t>
            </a:fld>
            <a:endParaRPr lang="en-GB"/>
          </a:p>
        </p:txBody>
      </p:sp>
      <p:sp>
        <p:nvSpPr>
          <p:cNvPr id="18" name="Text Placeholder logo"/>
          <p:cNvSpPr txBox="1">
            <a:spLocks/>
          </p:cNvSpPr>
          <p:nvPr userDrawn="1"/>
        </p:nvSpPr>
        <p:spPr>
          <a:xfrm>
            <a:off x="723261" y="6318000"/>
            <a:ext cx="3824676" cy="208800"/>
          </a:xfrm>
          <a:prstGeom prst="rect">
            <a:avLst/>
          </a:prstGeom>
          <a:blipFill>
            <a:blip r:embed="rId2" cstate="print">
              <a:extLst>
                <a:ext uri="{28A0092B-C50C-407E-A947-70E740481C1C}">
                  <a14:useLocalDpi xmlns:a14="http://schemas.microsoft.com/office/drawing/2010/main"/>
                </a:ext>
              </a:extLst>
            </a:blip>
            <a:stretch>
              <a:fillRect/>
            </a:stretch>
          </a:blipFill>
          <a:ln>
            <a:noFill/>
          </a:ln>
        </p:spPr>
        <p:txBody>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100" kern="1200">
                <a:solidFill>
                  <a:schemeClr val="bg1"/>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r>
              <a:rPr lang="en-GB"/>
              <a:t>.</a:t>
            </a:r>
          </a:p>
        </p:txBody>
      </p:sp>
    </p:spTree>
    <p:extLst>
      <p:ext uri="{BB962C8B-B14F-4D97-AF65-F5344CB8AC3E}">
        <p14:creationId xmlns:p14="http://schemas.microsoft.com/office/powerpoint/2010/main" val="23418413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7" name="Content Placeholder 2"/>
          <p:cNvSpPr>
            <a:spLocks noGrp="1"/>
          </p:cNvSpPr>
          <p:nvPr>
            <p:ph sz="quarter" idx="13"/>
          </p:nvPr>
        </p:nvSpPr>
        <p:spPr>
          <a:xfrm>
            <a:off x="725489" y="1636713"/>
            <a:ext cx="10741024" cy="432117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_DateCustomA"/>
          <p:cNvSpPr>
            <a:spLocks noGrp="1"/>
          </p:cNvSpPr>
          <p:nvPr>
            <p:ph type="dt" sz="half" idx="14"/>
          </p:nvPr>
        </p:nvSpPr>
        <p:spPr/>
        <p:txBody>
          <a:bodyPr/>
          <a:lstStyle/>
          <a:p>
            <a:endParaRPr lang="en-GB"/>
          </a:p>
        </p:txBody>
      </p:sp>
      <p:sp>
        <p:nvSpPr>
          <p:cNvPr id="4" name="FLD_PresentationTitle"/>
          <p:cNvSpPr>
            <a:spLocks noGrp="1"/>
          </p:cNvSpPr>
          <p:nvPr>
            <p:ph type="ftr" sz="quarter" idx="15"/>
          </p:nvPr>
        </p:nvSpPr>
        <p:spPr/>
        <p:txBody>
          <a:bodyPr/>
          <a:lstStyle/>
          <a:p>
            <a:endParaRPr lang="en-GB"/>
          </a:p>
        </p:txBody>
      </p:sp>
      <p:sp>
        <p:nvSpPr>
          <p:cNvPr id="5" name="Slide Number Placeholder 4"/>
          <p:cNvSpPr>
            <a:spLocks noGrp="1"/>
          </p:cNvSpPr>
          <p:nvPr>
            <p:ph type="sldNum" sz="quarter" idx="16"/>
          </p:nvPr>
        </p:nvSpPr>
        <p:spPr/>
        <p:txBody>
          <a:bodyPr/>
          <a:lstStyle/>
          <a:p>
            <a:r>
              <a:rPr lang="en-GB"/>
              <a:t>Page </a:t>
            </a:r>
            <a:fld id="{9E564AD4-C76D-4F33-BD52-5147B3B7B407}" type="slidenum">
              <a:rPr lang="en-GB"/>
              <a:pPr/>
              <a:t>‹#›</a:t>
            </a:fld>
            <a:endParaRPr lang="en-GB"/>
          </a:p>
        </p:txBody>
      </p:sp>
      <p:sp>
        <p:nvSpPr>
          <p:cNvPr id="18" name="Text Placeholder logo"/>
          <p:cNvSpPr txBox="1">
            <a:spLocks/>
          </p:cNvSpPr>
          <p:nvPr userDrawn="1"/>
        </p:nvSpPr>
        <p:spPr>
          <a:xfrm>
            <a:off x="723261" y="6318000"/>
            <a:ext cx="3824676" cy="208800"/>
          </a:xfrm>
          <a:prstGeom prst="rect">
            <a:avLst/>
          </a:prstGeom>
          <a:blipFill>
            <a:blip r:embed="rId2" cstate="print">
              <a:extLst>
                <a:ext uri="{28A0092B-C50C-407E-A947-70E740481C1C}">
                  <a14:useLocalDpi xmlns:a14="http://schemas.microsoft.com/office/drawing/2010/main"/>
                </a:ext>
              </a:extLst>
            </a:blip>
            <a:stretch>
              <a:fillRect/>
            </a:stretch>
          </a:blipFill>
          <a:ln>
            <a:noFill/>
          </a:ln>
        </p:spPr>
        <p:txBody>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100" kern="1200">
                <a:solidFill>
                  <a:schemeClr val="bg1"/>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r>
              <a:rPr lang="en-GB"/>
              <a:t>.</a:t>
            </a:r>
          </a:p>
        </p:txBody>
      </p:sp>
    </p:spTree>
    <p:extLst>
      <p:ext uri="{BB962C8B-B14F-4D97-AF65-F5344CB8AC3E}">
        <p14:creationId xmlns:p14="http://schemas.microsoft.com/office/powerpoint/2010/main" val="2823435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7" name="Content Placeholder 2"/>
          <p:cNvSpPr>
            <a:spLocks noGrp="1"/>
          </p:cNvSpPr>
          <p:nvPr>
            <p:ph sz="quarter" idx="13"/>
          </p:nvPr>
        </p:nvSpPr>
        <p:spPr>
          <a:xfrm>
            <a:off x="725489" y="1636713"/>
            <a:ext cx="10741024" cy="432117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_DateCustomA"/>
          <p:cNvSpPr>
            <a:spLocks noGrp="1"/>
          </p:cNvSpPr>
          <p:nvPr>
            <p:ph type="dt" sz="half" idx="14"/>
          </p:nvPr>
        </p:nvSpPr>
        <p:spPr/>
        <p:txBody>
          <a:bodyPr/>
          <a:lstStyle/>
          <a:p>
            <a:endParaRPr lang="en-GB"/>
          </a:p>
        </p:txBody>
      </p:sp>
      <p:sp>
        <p:nvSpPr>
          <p:cNvPr id="4" name="FLD_PresentationTitle"/>
          <p:cNvSpPr>
            <a:spLocks noGrp="1"/>
          </p:cNvSpPr>
          <p:nvPr>
            <p:ph type="ftr" sz="quarter" idx="15"/>
          </p:nvPr>
        </p:nvSpPr>
        <p:spPr/>
        <p:txBody>
          <a:bodyPr/>
          <a:lstStyle/>
          <a:p>
            <a:endParaRPr lang="en-GB"/>
          </a:p>
        </p:txBody>
      </p:sp>
      <p:sp>
        <p:nvSpPr>
          <p:cNvPr id="5" name="Slide Number Placeholder 4"/>
          <p:cNvSpPr>
            <a:spLocks noGrp="1"/>
          </p:cNvSpPr>
          <p:nvPr>
            <p:ph type="sldNum" sz="quarter" idx="16"/>
          </p:nvPr>
        </p:nvSpPr>
        <p:spPr/>
        <p:txBody>
          <a:bodyPr/>
          <a:lstStyle/>
          <a:p>
            <a:r>
              <a:rPr lang="en-GB"/>
              <a:t>Page </a:t>
            </a:r>
            <a:fld id="{9E564AD4-C76D-4F33-BD52-5147B3B7B407}" type="slidenum">
              <a:rPr lang="en-GB"/>
              <a:pPr/>
              <a:t>‹#›</a:t>
            </a:fld>
            <a:endParaRPr lang="en-GB"/>
          </a:p>
        </p:txBody>
      </p:sp>
      <p:sp>
        <p:nvSpPr>
          <p:cNvPr id="18" name="Text Placeholder logo"/>
          <p:cNvSpPr txBox="1">
            <a:spLocks/>
          </p:cNvSpPr>
          <p:nvPr userDrawn="1"/>
        </p:nvSpPr>
        <p:spPr>
          <a:xfrm>
            <a:off x="723261" y="6318000"/>
            <a:ext cx="3824676" cy="208800"/>
          </a:xfrm>
          <a:prstGeom prst="rect">
            <a:avLst/>
          </a:prstGeom>
          <a:blipFill>
            <a:blip r:embed="rId2" cstate="print">
              <a:extLst>
                <a:ext uri="{28A0092B-C50C-407E-A947-70E740481C1C}">
                  <a14:useLocalDpi xmlns:a14="http://schemas.microsoft.com/office/drawing/2010/main"/>
                </a:ext>
              </a:extLst>
            </a:blip>
            <a:stretch>
              <a:fillRect/>
            </a:stretch>
          </a:blipFill>
          <a:ln>
            <a:noFill/>
          </a:ln>
        </p:spPr>
        <p:txBody>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100" kern="1200">
                <a:solidFill>
                  <a:schemeClr val="bg1"/>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r>
              <a:rPr lang="en-GB"/>
              <a:t>.</a:t>
            </a:r>
          </a:p>
        </p:txBody>
      </p:sp>
    </p:spTree>
    <p:extLst>
      <p:ext uri="{BB962C8B-B14F-4D97-AF65-F5344CB8AC3E}">
        <p14:creationId xmlns:p14="http://schemas.microsoft.com/office/powerpoint/2010/main" val="37795811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Content (no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endParaRPr lang="en-GB"/>
          </a:p>
        </p:txBody>
      </p:sp>
      <p:sp>
        <p:nvSpPr>
          <p:cNvPr id="7" name="Content Placeholder 2"/>
          <p:cNvSpPr>
            <a:spLocks noGrp="1"/>
          </p:cNvSpPr>
          <p:nvPr>
            <p:ph sz="quarter" idx="13"/>
          </p:nvPr>
        </p:nvSpPr>
        <p:spPr>
          <a:xfrm>
            <a:off x="725488" y="1636713"/>
            <a:ext cx="10742400" cy="468128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hidden="1"/>
          <p:cNvSpPr>
            <a:spLocks noGrp="1"/>
          </p:cNvSpPr>
          <p:nvPr>
            <p:ph type="dt" sz="half" idx="10"/>
          </p:nvPr>
        </p:nvSpPr>
        <p:spPr>
          <a:xfrm>
            <a:off x="1032325" y="8782869"/>
            <a:ext cx="45719" cy="47545"/>
          </a:xfrm>
          <a:prstGeom prst="rect">
            <a:avLst/>
          </a:prstGeom>
        </p:spPr>
        <p:txBody>
          <a:bodyPr/>
          <a:lstStyle>
            <a:lvl1pPr>
              <a:defRPr sz="100">
                <a:solidFill>
                  <a:schemeClr val="bg1">
                    <a:lumMod val="75000"/>
                  </a:schemeClr>
                </a:solidFill>
              </a:defRPr>
            </a:lvl1pPr>
          </a:lstStyle>
          <a:p>
            <a:endParaRPr lang="en-GB"/>
          </a:p>
        </p:txBody>
      </p:sp>
      <p:sp>
        <p:nvSpPr>
          <p:cNvPr id="8" name="Footer Placeholder 24" hidden="1"/>
          <p:cNvSpPr>
            <a:spLocks noGrp="1"/>
          </p:cNvSpPr>
          <p:nvPr>
            <p:ph type="ftr" sz="quarter" idx="17"/>
          </p:nvPr>
        </p:nvSpPr>
        <p:spPr>
          <a:xfrm>
            <a:off x="957178" y="8782869"/>
            <a:ext cx="48127" cy="47545"/>
          </a:xfrm>
          <a:prstGeom prst="rect">
            <a:avLst/>
          </a:prstGeom>
        </p:spPr>
        <p:txBody>
          <a:bodyPr/>
          <a:lstStyle>
            <a:lvl1pPr>
              <a:defRPr sz="100">
                <a:solidFill>
                  <a:schemeClr val="bg1">
                    <a:lumMod val="75000"/>
                  </a:schemeClr>
                </a:solidFill>
              </a:defRPr>
            </a:lvl1pPr>
          </a:lstStyle>
          <a:p>
            <a:pPr algn="l"/>
            <a:endParaRPr lang="en-GB"/>
          </a:p>
        </p:txBody>
      </p:sp>
      <p:sp>
        <p:nvSpPr>
          <p:cNvPr id="9" name="Slide Number Placeholder 25" hidden="1"/>
          <p:cNvSpPr>
            <a:spLocks noGrp="1"/>
          </p:cNvSpPr>
          <p:nvPr>
            <p:ph type="sldNum" sz="quarter" idx="18"/>
          </p:nvPr>
        </p:nvSpPr>
        <p:spPr>
          <a:xfrm>
            <a:off x="702628" y="8782869"/>
            <a:ext cx="45719" cy="47545"/>
          </a:xfrm>
          <a:prstGeom prst="rect">
            <a:avLst/>
          </a:prstGeom>
        </p:spPr>
        <p:txBody>
          <a:bodyPr/>
          <a:lstStyle>
            <a:lvl1pPr>
              <a:defRPr sz="100">
                <a:solidFill>
                  <a:schemeClr val="bg1">
                    <a:lumMod val="75000"/>
                  </a:schemeClr>
                </a:solidFill>
              </a:defRPr>
            </a:lvl1pPr>
          </a:lstStyle>
          <a:p>
            <a:r>
              <a:rPr lang="en-GB"/>
              <a:t>Page </a:t>
            </a:r>
            <a:fld id="{45D37B1E-C366-494F-A587-962AD9AABC83}" type="slidenum">
              <a:rPr lang="en-GB"/>
              <a:pPr/>
              <a:t>‹#›</a:t>
            </a:fld>
            <a:endParaRPr lang="en-GB"/>
          </a:p>
        </p:txBody>
      </p:sp>
    </p:spTree>
    <p:extLst>
      <p:ext uri="{BB962C8B-B14F-4D97-AF65-F5344CB8AC3E}">
        <p14:creationId xmlns:p14="http://schemas.microsoft.com/office/powerpoint/2010/main" val="1142054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BC4B6-2128-4D62-B4F4-56095C2BA9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DD80E5-6545-4420-AB03-D566B24B47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B62B69-0F05-4B3F-A876-E5F6B6F77E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9878A5-29EC-4259-8071-D9ECCBD9AE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28CF4E-38D1-41A9-86E1-5AD868B62E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EDB6B0-961D-4ABA-AC07-51FCD6F456CF}"/>
              </a:ext>
            </a:extLst>
          </p:cNvPr>
          <p:cNvSpPr>
            <a:spLocks noGrp="1"/>
          </p:cNvSpPr>
          <p:nvPr>
            <p:ph type="dt" sz="half" idx="10"/>
          </p:nvPr>
        </p:nvSpPr>
        <p:spPr/>
        <p:txBody>
          <a:bodyPr/>
          <a:lstStyle/>
          <a:p>
            <a:fld id="{3518F78A-ED12-4710-B3E4-74AF32744754}" type="datetimeFigureOut">
              <a:rPr lang="en-US" smtClean="0"/>
              <a:t>3/25/2024</a:t>
            </a:fld>
            <a:endParaRPr lang="en-US"/>
          </a:p>
        </p:txBody>
      </p:sp>
      <p:sp>
        <p:nvSpPr>
          <p:cNvPr id="8" name="Footer Placeholder 7">
            <a:extLst>
              <a:ext uri="{FF2B5EF4-FFF2-40B4-BE49-F238E27FC236}">
                <a16:creationId xmlns:a16="http://schemas.microsoft.com/office/drawing/2014/main" id="{627D45AD-3485-4EBA-AA00-B4902BDC3F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645FFA-A051-4F87-8383-0528DDFD6654}"/>
              </a:ext>
            </a:extLst>
          </p:cNvPr>
          <p:cNvSpPr>
            <a:spLocks noGrp="1"/>
          </p:cNvSpPr>
          <p:nvPr>
            <p:ph type="sldNum" sz="quarter" idx="12"/>
          </p:nvPr>
        </p:nvSpPr>
        <p:spPr/>
        <p:txBody>
          <a:bodyPr/>
          <a:lstStyle/>
          <a:p>
            <a:fld id="{7BC8163A-C3A6-4E52-AC97-18DA685429AF}" type="slidenum">
              <a:rPr lang="en-US" smtClean="0"/>
              <a:t>‹#›</a:t>
            </a:fld>
            <a:endParaRPr lang="en-US"/>
          </a:p>
        </p:txBody>
      </p:sp>
    </p:spTree>
    <p:extLst>
      <p:ext uri="{BB962C8B-B14F-4D97-AF65-F5344CB8AC3E}">
        <p14:creationId xmlns:p14="http://schemas.microsoft.com/office/powerpoint/2010/main" val="36784458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6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7" name="Content Placeholder 2"/>
          <p:cNvSpPr>
            <a:spLocks noGrp="1"/>
          </p:cNvSpPr>
          <p:nvPr>
            <p:ph sz="quarter" idx="13"/>
          </p:nvPr>
        </p:nvSpPr>
        <p:spPr>
          <a:xfrm>
            <a:off x="725489" y="1636713"/>
            <a:ext cx="10741024" cy="432117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_DateCustomA"/>
          <p:cNvSpPr>
            <a:spLocks noGrp="1"/>
          </p:cNvSpPr>
          <p:nvPr>
            <p:ph type="dt" sz="half" idx="14"/>
          </p:nvPr>
        </p:nvSpPr>
        <p:spPr/>
        <p:txBody>
          <a:bodyPr/>
          <a:lstStyle/>
          <a:p>
            <a:endParaRPr lang="en-GB"/>
          </a:p>
        </p:txBody>
      </p:sp>
      <p:sp>
        <p:nvSpPr>
          <p:cNvPr id="4" name="FLD_PresentationTitle"/>
          <p:cNvSpPr>
            <a:spLocks noGrp="1"/>
          </p:cNvSpPr>
          <p:nvPr>
            <p:ph type="ftr" sz="quarter" idx="15"/>
          </p:nvPr>
        </p:nvSpPr>
        <p:spPr/>
        <p:txBody>
          <a:bodyPr/>
          <a:lstStyle/>
          <a:p>
            <a:endParaRPr lang="en-GB"/>
          </a:p>
        </p:txBody>
      </p:sp>
      <p:sp>
        <p:nvSpPr>
          <p:cNvPr id="5" name="Slide Number Placeholder 4"/>
          <p:cNvSpPr>
            <a:spLocks noGrp="1"/>
          </p:cNvSpPr>
          <p:nvPr>
            <p:ph type="sldNum" sz="quarter" idx="16"/>
          </p:nvPr>
        </p:nvSpPr>
        <p:spPr/>
        <p:txBody>
          <a:bodyPr/>
          <a:lstStyle/>
          <a:p>
            <a:r>
              <a:rPr lang="en-GB"/>
              <a:t>Page </a:t>
            </a:r>
            <a:fld id="{9E564AD4-C76D-4F33-BD52-5147B3B7B407}" type="slidenum">
              <a:rPr lang="en-GB"/>
              <a:pPr/>
              <a:t>‹#›</a:t>
            </a:fld>
            <a:endParaRPr lang="en-GB"/>
          </a:p>
        </p:txBody>
      </p:sp>
      <p:sp>
        <p:nvSpPr>
          <p:cNvPr id="18" name="Text Placeholder logo"/>
          <p:cNvSpPr txBox="1">
            <a:spLocks/>
          </p:cNvSpPr>
          <p:nvPr userDrawn="1"/>
        </p:nvSpPr>
        <p:spPr>
          <a:xfrm>
            <a:off x="723261" y="6318000"/>
            <a:ext cx="3824676" cy="208800"/>
          </a:xfrm>
          <a:prstGeom prst="rect">
            <a:avLst/>
          </a:prstGeom>
          <a:blipFill>
            <a:blip r:embed="rId2" cstate="print">
              <a:extLst>
                <a:ext uri="{28A0092B-C50C-407E-A947-70E740481C1C}">
                  <a14:useLocalDpi xmlns:a14="http://schemas.microsoft.com/office/drawing/2010/main"/>
                </a:ext>
              </a:extLst>
            </a:blip>
            <a:stretch>
              <a:fillRect/>
            </a:stretch>
          </a:blipFill>
          <a:ln>
            <a:noFill/>
          </a:ln>
        </p:spPr>
        <p:txBody>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100" kern="1200">
                <a:solidFill>
                  <a:schemeClr val="bg1"/>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r>
              <a:rPr lang="en-GB"/>
              <a:t>.</a:t>
            </a:r>
          </a:p>
        </p:txBody>
      </p:sp>
    </p:spTree>
    <p:extLst>
      <p:ext uri="{BB962C8B-B14F-4D97-AF65-F5344CB8AC3E}">
        <p14:creationId xmlns:p14="http://schemas.microsoft.com/office/powerpoint/2010/main" val="22305019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053587" y="1990166"/>
            <a:ext cx="6084824" cy="830997"/>
          </a:xfrm>
          <a:prstGeom prst="rect">
            <a:avLst/>
          </a:prstGeom>
        </p:spPr>
        <p:txBody>
          <a:bodyPr lIns="0" tIns="0" rIns="0" bIns="0"/>
          <a:lstStyle>
            <a:lvl1pPr>
              <a:defRPr sz="5400" b="0" i="0">
                <a:solidFill>
                  <a:schemeClr val="bg1"/>
                </a:solidFill>
                <a:latin typeface="Coloplast" pitchFamily="2" charset="0"/>
                <a:cs typeface="Calibri"/>
              </a:defRPr>
            </a:lvl1pPr>
          </a:lstStyle>
          <a:p>
            <a:endParaRPr/>
          </a:p>
        </p:txBody>
      </p:sp>
      <p:sp>
        <p:nvSpPr>
          <p:cNvPr id="3" name="Holder 3"/>
          <p:cNvSpPr>
            <a:spLocks noGrp="1"/>
          </p:cNvSpPr>
          <p:nvPr>
            <p:ph type="body" idx="1"/>
          </p:nvPr>
        </p:nvSpPr>
        <p:spPr>
          <a:xfrm>
            <a:off x="559587" y="2001139"/>
            <a:ext cx="5549265" cy="276999"/>
          </a:xfrm>
          <a:prstGeom prst="rect">
            <a:avLst/>
          </a:prstGeom>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3/25/2024</a:t>
            </a:fld>
            <a:endParaRPr lang="en-US"/>
          </a:p>
        </p:txBody>
      </p:sp>
      <p:sp>
        <p:nvSpPr>
          <p:cNvPr id="6" name="Holder 6"/>
          <p:cNvSpPr>
            <a:spLocks noGrp="1"/>
          </p:cNvSpPr>
          <p:nvPr>
            <p:ph type="sldNum" sz="quarter" idx="7"/>
          </p:nvPr>
        </p:nvSpPr>
        <p:spPr>
          <a:xfrm>
            <a:off x="224942" y="6469100"/>
            <a:ext cx="204470" cy="128240"/>
          </a:xfrm>
          <a:prstGeom prst="rect">
            <a:avLst/>
          </a:prstGeom>
        </p:spPr>
        <p:txBody>
          <a:bodyPr lIns="0" tIns="0" rIns="0" bIns="0"/>
          <a:lstStyle>
            <a:lvl1pPr>
              <a:defRPr sz="1000" b="0" i="0">
                <a:solidFill>
                  <a:srgbClr val="4B4D4B"/>
                </a:solidFill>
                <a:latin typeface="Coloplast" pitchFamily="2" charset="0"/>
                <a:cs typeface="Calibri"/>
              </a:defRPr>
            </a:lvl1pPr>
          </a:lstStyle>
          <a:p>
            <a:pPr marL="38100">
              <a:lnSpc>
                <a:spcPts val="1045"/>
              </a:lnSpc>
            </a:pPr>
            <a:fld id="{81D60167-4931-47E6-BA6A-407CBD079E47}" type="slidenum">
              <a:rPr lang="en-US" spc="-5" smtClean="0"/>
              <a:pPr marL="38100">
                <a:lnSpc>
                  <a:spcPts val="1045"/>
                </a:lnSpc>
              </a:pPr>
              <a:t>‹#›</a:t>
            </a:fld>
            <a:endParaRPr lang="en-US" spc="-5"/>
          </a:p>
        </p:txBody>
      </p:sp>
    </p:spTree>
    <p:extLst>
      <p:ext uri="{BB962C8B-B14F-4D97-AF65-F5344CB8AC3E}">
        <p14:creationId xmlns:p14="http://schemas.microsoft.com/office/powerpoint/2010/main" val="6340754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7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7" name="Content Placeholder 2"/>
          <p:cNvSpPr>
            <a:spLocks noGrp="1"/>
          </p:cNvSpPr>
          <p:nvPr>
            <p:ph sz="quarter" idx="13"/>
          </p:nvPr>
        </p:nvSpPr>
        <p:spPr>
          <a:xfrm>
            <a:off x="725489" y="1636713"/>
            <a:ext cx="10741024" cy="432117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_DateCustomA"/>
          <p:cNvSpPr>
            <a:spLocks noGrp="1"/>
          </p:cNvSpPr>
          <p:nvPr>
            <p:ph type="dt" sz="half" idx="14"/>
          </p:nvPr>
        </p:nvSpPr>
        <p:spPr/>
        <p:txBody>
          <a:bodyPr/>
          <a:lstStyle/>
          <a:p>
            <a:endParaRPr lang="en-GB"/>
          </a:p>
        </p:txBody>
      </p:sp>
      <p:sp>
        <p:nvSpPr>
          <p:cNvPr id="4" name="FLD_PresentationTitle"/>
          <p:cNvSpPr>
            <a:spLocks noGrp="1"/>
          </p:cNvSpPr>
          <p:nvPr>
            <p:ph type="ftr" sz="quarter" idx="15"/>
          </p:nvPr>
        </p:nvSpPr>
        <p:spPr/>
        <p:txBody>
          <a:bodyPr/>
          <a:lstStyle/>
          <a:p>
            <a:endParaRPr lang="en-GB"/>
          </a:p>
        </p:txBody>
      </p:sp>
      <p:sp>
        <p:nvSpPr>
          <p:cNvPr id="5" name="Slide Number Placeholder 4"/>
          <p:cNvSpPr>
            <a:spLocks noGrp="1"/>
          </p:cNvSpPr>
          <p:nvPr>
            <p:ph type="sldNum" sz="quarter" idx="16"/>
          </p:nvPr>
        </p:nvSpPr>
        <p:spPr/>
        <p:txBody>
          <a:bodyPr/>
          <a:lstStyle/>
          <a:p>
            <a:r>
              <a:rPr lang="en-GB"/>
              <a:t>Page </a:t>
            </a:r>
            <a:fld id="{9E564AD4-C76D-4F33-BD52-5147B3B7B407}" type="slidenum">
              <a:rPr lang="en-GB"/>
              <a:pPr/>
              <a:t>‹#›</a:t>
            </a:fld>
            <a:endParaRPr lang="en-GB"/>
          </a:p>
        </p:txBody>
      </p:sp>
      <p:sp>
        <p:nvSpPr>
          <p:cNvPr id="18" name="Text Placeholder logo"/>
          <p:cNvSpPr txBox="1">
            <a:spLocks/>
          </p:cNvSpPr>
          <p:nvPr userDrawn="1"/>
        </p:nvSpPr>
        <p:spPr>
          <a:xfrm>
            <a:off x="723261" y="6318000"/>
            <a:ext cx="3824676" cy="208800"/>
          </a:xfrm>
          <a:prstGeom prst="rect">
            <a:avLst/>
          </a:prstGeom>
          <a:blipFill>
            <a:blip r:embed="rId2" cstate="print">
              <a:extLst>
                <a:ext uri="{28A0092B-C50C-407E-A947-70E740481C1C}">
                  <a14:useLocalDpi xmlns:a14="http://schemas.microsoft.com/office/drawing/2010/main"/>
                </a:ext>
              </a:extLst>
            </a:blip>
            <a:stretch>
              <a:fillRect/>
            </a:stretch>
          </a:blipFill>
          <a:ln>
            <a:noFill/>
          </a:ln>
        </p:spPr>
        <p:txBody>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100" kern="1200">
                <a:solidFill>
                  <a:schemeClr val="bg1"/>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r>
              <a:rPr lang="en-GB"/>
              <a:t>.</a:t>
            </a:r>
          </a:p>
        </p:txBody>
      </p:sp>
    </p:spTree>
    <p:extLst>
      <p:ext uri="{BB962C8B-B14F-4D97-AF65-F5344CB8AC3E}">
        <p14:creationId xmlns:p14="http://schemas.microsoft.com/office/powerpoint/2010/main" val="36981409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7" name="Content Placeholder 2"/>
          <p:cNvSpPr>
            <a:spLocks noGrp="1"/>
          </p:cNvSpPr>
          <p:nvPr>
            <p:ph sz="quarter" idx="13"/>
          </p:nvPr>
        </p:nvSpPr>
        <p:spPr>
          <a:xfrm>
            <a:off x="725489" y="1636713"/>
            <a:ext cx="10741024" cy="432117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_DateCustomA"/>
          <p:cNvSpPr>
            <a:spLocks noGrp="1"/>
          </p:cNvSpPr>
          <p:nvPr>
            <p:ph type="dt" sz="half" idx="14"/>
          </p:nvPr>
        </p:nvSpPr>
        <p:spPr/>
        <p:txBody>
          <a:bodyPr/>
          <a:lstStyle/>
          <a:p>
            <a:endParaRPr lang="en-GB"/>
          </a:p>
        </p:txBody>
      </p:sp>
      <p:sp>
        <p:nvSpPr>
          <p:cNvPr id="4" name="FLD_PresentationTitle"/>
          <p:cNvSpPr>
            <a:spLocks noGrp="1"/>
          </p:cNvSpPr>
          <p:nvPr>
            <p:ph type="ftr" sz="quarter" idx="15"/>
          </p:nvPr>
        </p:nvSpPr>
        <p:spPr/>
        <p:txBody>
          <a:bodyPr/>
          <a:lstStyle/>
          <a:p>
            <a:endParaRPr lang="en-GB"/>
          </a:p>
        </p:txBody>
      </p:sp>
      <p:sp>
        <p:nvSpPr>
          <p:cNvPr id="5" name="Slide Number Placeholder 4"/>
          <p:cNvSpPr>
            <a:spLocks noGrp="1"/>
          </p:cNvSpPr>
          <p:nvPr>
            <p:ph type="sldNum" sz="quarter" idx="16"/>
          </p:nvPr>
        </p:nvSpPr>
        <p:spPr/>
        <p:txBody>
          <a:bodyPr/>
          <a:lstStyle/>
          <a:p>
            <a:r>
              <a:rPr lang="en-GB"/>
              <a:t>Page </a:t>
            </a:r>
            <a:fld id="{9E564AD4-C76D-4F33-BD52-5147B3B7B407}" type="slidenum">
              <a:rPr lang="en-GB"/>
              <a:pPr/>
              <a:t>‹#›</a:t>
            </a:fld>
            <a:endParaRPr lang="en-GB"/>
          </a:p>
        </p:txBody>
      </p:sp>
      <p:sp>
        <p:nvSpPr>
          <p:cNvPr id="18" name="Text Placeholder logo"/>
          <p:cNvSpPr txBox="1">
            <a:spLocks/>
          </p:cNvSpPr>
          <p:nvPr userDrawn="1"/>
        </p:nvSpPr>
        <p:spPr>
          <a:xfrm>
            <a:off x="723261" y="6318000"/>
            <a:ext cx="3824676" cy="208800"/>
          </a:xfrm>
          <a:prstGeom prst="rect">
            <a:avLst/>
          </a:prstGeom>
          <a:blipFill>
            <a:blip r:embed="rId2" cstate="print">
              <a:extLst>
                <a:ext uri="{28A0092B-C50C-407E-A947-70E740481C1C}">
                  <a14:useLocalDpi xmlns:a14="http://schemas.microsoft.com/office/drawing/2010/main"/>
                </a:ext>
              </a:extLst>
            </a:blip>
            <a:stretch>
              <a:fillRect/>
            </a:stretch>
          </a:blipFill>
          <a:ln>
            <a:noFill/>
          </a:ln>
        </p:spPr>
        <p:txBody>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100" kern="1200">
                <a:solidFill>
                  <a:schemeClr val="bg1"/>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r>
              <a:rPr lang="en-GB"/>
              <a:t>.</a:t>
            </a:r>
          </a:p>
        </p:txBody>
      </p:sp>
    </p:spTree>
    <p:extLst>
      <p:ext uri="{BB962C8B-B14F-4D97-AF65-F5344CB8AC3E}">
        <p14:creationId xmlns:p14="http://schemas.microsoft.com/office/powerpoint/2010/main" val="34822574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9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7" name="Content Placeholder 2"/>
          <p:cNvSpPr>
            <a:spLocks noGrp="1"/>
          </p:cNvSpPr>
          <p:nvPr>
            <p:ph sz="quarter" idx="13"/>
          </p:nvPr>
        </p:nvSpPr>
        <p:spPr>
          <a:xfrm>
            <a:off x="725489" y="1636713"/>
            <a:ext cx="10741024" cy="432117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_DateCustomA"/>
          <p:cNvSpPr>
            <a:spLocks noGrp="1"/>
          </p:cNvSpPr>
          <p:nvPr>
            <p:ph type="dt" sz="half" idx="14"/>
          </p:nvPr>
        </p:nvSpPr>
        <p:spPr/>
        <p:txBody>
          <a:bodyPr/>
          <a:lstStyle/>
          <a:p>
            <a:endParaRPr lang="en-GB"/>
          </a:p>
        </p:txBody>
      </p:sp>
      <p:sp>
        <p:nvSpPr>
          <p:cNvPr id="4" name="FLD_PresentationTitle"/>
          <p:cNvSpPr>
            <a:spLocks noGrp="1"/>
          </p:cNvSpPr>
          <p:nvPr>
            <p:ph type="ftr" sz="quarter" idx="15"/>
          </p:nvPr>
        </p:nvSpPr>
        <p:spPr/>
        <p:txBody>
          <a:bodyPr/>
          <a:lstStyle/>
          <a:p>
            <a:endParaRPr lang="en-GB"/>
          </a:p>
        </p:txBody>
      </p:sp>
      <p:sp>
        <p:nvSpPr>
          <p:cNvPr id="5" name="Slide Number Placeholder 4"/>
          <p:cNvSpPr>
            <a:spLocks noGrp="1"/>
          </p:cNvSpPr>
          <p:nvPr>
            <p:ph type="sldNum" sz="quarter" idx="16"/>
          </p:nvPr>
        </p:nvSpPr>
        <p:spPr/>
        <p:txBody>
          <a:bodyPr/>
          <a:lstStyle/>
          <a:p>
            <a:r>
              <a:rPr lang="en-GB"/>
              <a:t>Page </a:t>
            </a:r>
            <a:fld id="{9E564AD4-C76D-4F33-BD52-5147B3B7B407}" type="slidenum">
              <a:rPr lang="en-GB"/>
              <a:pPr/>
              <a:t>‹#›</a:t>
            </a:fld>
            <a:endParaRPr lang="en-GB"/>
          </a:p>
        </p:txBody>
      </p:sp>
      <p:sp>
        <p:nvSpPr>
          <p:cNvPr id="18" name="Text Placeholder logo"/>
          <p:cNvSpPr txBox="1">
            <a:spLocks/>
          </p:cNvSpPr>
          <p:nvPr userDrawn="1"/>
        </p:nvSpPr>
        <p:spPr>
          <a:xfrm>
            <a:off x="723261" y="6318000"/>
            <a:ext cx="3824676" cy="208800"/>
          </a:xfrm>
          <a:prstGeom prst="rect">
            <a:avLst/>
          </a:prstGeom>
          <a:blipFill>
            <a:blip r:embed="rId2" cstate="print">
              <a:extLst>
                <a:ext uri="{28A0092B-C50C-407E-A947-70E740481C1C}">
                  <a14:useLocalDpi xmlns:a14="http://schemas.microsoft.com/office/drawing/2010/main"/>
                </a:ext>
              </a:extLst>
            </a:blip>
            <a:stretch>
              <a:fillRect/>
            </a:stretch>
          </a:blipFill>
          <a:ln>
            <a:noFill/>
          </a:ln>
        </p:spPr>
        <p:txBody>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100" kern="1200">
                <a:solidFill>
                  <a:schemeClr val="bg1"/>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r>
              <a:rPr lang="en-GB"/>
              <a:t>.</a:t>
            </a:r>
          </a:p>
        </p:txBody>
      </p:sp>
    </p:spTree>
    <p:extLst>
      <p:ext uri="{BB962C8B-B14F-4D97-AF65-F5344CB8AC3E}">
        <p14:creationId xmlns:p14="http://schemas.microsoft.com/office/powerpoint/2010/main" val="32002683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0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7" name="Content Placeholder 2"/>
          <p:cNvSpPr>
            <a:spLocks noGrp="1"/>
          </p:cNvSpPr>
          <p:nvPr>
            <p:ph sz="quarter" idx="13"/>
          </p:nvPr>
        </p:nvSpPr>
        <p:spPr>
          <a:xfrm>
            <a:off x="725489" y="1636713"/>
            <a:ext cx="10741024" cy="432117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_DateCustomA"/>
          <p:cNvSpPr>
            <a:spLocks noGrp="1"/>
          </p:cNvSpPr>
          <p:nvPr>
            <p:ph type="dt" sz="half" idx="14"/>
          </p:nvPr>
        </p:nvSpPr>
        <p:spPr/>
        <p:txBody>
          <a:bodyPr/>
          <a:lstStyle/>
          <a:p>
            <a:endParaRPr lang="en-GB"/>
          </a:p>
        </p:txBody>
      </p:sp>
      <p:sp>
        <p:nvSpPr>
          <p:cNvPr id="4" name="FLD_PresentationTitle"/>
          <p:cNvSpPr>
            <a:spLocks noGrp="1"/>
          </p:cNvSpPr>
          <p:nvPr>
            <p:ph type="ftr" sz="quarter" idx="15"/>
          </p:nvPr>
        </p:nvSpPr>
        <p:spPr/>
        <p:txBody>
          <a:bodyPr/>
          <a:lstStyle/>
          <a:p>
            <a:endParaRPr lang="en-GB"/>
          </a:p>
        </p:txBody>
      </p:sp>
      <p:sp>
        <p:nvSpPr>
          <p:cNvPr id="5" name="Slide Number Placeholder 4"/>
          <p:cNvSpPr>
            <a:spLocks noGrp="1"/>
          </p:cNvSpPr>
          <p:nvPr>
            <p:ph type="sldNum" sz="quarter" idx="16"/>
          </p:nvPr>
        </p:nvSpPr>
        <p:spPr/>
        <p:txBody>
          <a:bodyPr/>
          <a:lstStyle/>
          <a:p>
            <a:r>
              <a:rPr lang="en-GB"/>
              <a:t>Page </a:t>
            </a:r>
            <a:fld id="{9E564AD4-C76D-4F33-BD52-5147B3B7B407}" type="slidenum">
              <a:rPr lang="en-GB"/>
              <a:pPr/>
              <a:t>‹#›</a:t>
            </a:fld>
            <a:endParaRPr lang="en-GB"/>
          </a:p>
        </p:txBody>
      </p:sp>
      <p:sp>
        <p:nvSpPr>
          <p:cNvPr id="18" name="Text Placeholder logo"/>
          <p:cNvSpPr txBox="1">
            <a:spLocks/>
          </p:cNvSpPr>
          <p:nvPr userDrawn="1"/>
        </p:nvSpPr>
        <p:spPr>
          <a:xfrm>
            <a:off x="723261" y="6318000"/>
            <a:ext cx="3824676" cy="208800"/>
          </a:xfrm>
          <a:prstGeom prst="rect">
            <a:avLst/>
          </a:prstGeom>
          <a:blipFill>
            <a:blip r:embed="rId2" cstate="print">
              <a:extLst>
                <a:ext uri="{28A0092B-C50C-407E-A947-70E740481C1C}">
                  <a14:useLocalDpi xmlns:a14="http://schemas.microsoft.com/office/drawing/2010/main"/>
                </a:ext>
              </a:extLst>
            </a:blip>
            <a:stretch>
              <a:fillRect/>
            </a:stretch>
          </a:blipFill>
          <a:ln>
            <a:noFill/>
          </a:ln>
        </p:spPr>
        <p:txBody>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100" kern="1200">
                <a:solidFill>
                  <a:schemeClr val="bg1"/>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r>
              <a:rPr lang="en-GB"/>
              <a:t>.</a:t>
            </a:r>
          </a:p>
        </p:txBody>
      </p:sp>
    </p:spTree>
    <p:extLst>
      <p:ext uri="{BB962C8B-B14F-4D97-AF65-F5344CB8AC3E}">
        <p14:creationId xmlns:p14="http://schemas.microsoft.com/office/powerpoint/2010/main" val="9165828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1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7" name="Content Placeholder 2"/>
          <p:cNvSpPr>
            <a:spLocks noGrp="1"/>
          </p:cNvSpPr>
          <p:nvPr>
            <p:ph sz="quarter" idx="13"/>
          </p:nvPr>
        </p:nvSpPr>
        <p:spPr>
          <a:xfrm>
            <a:off x="725489" y="1636713"/>
            <a:ext cx="10741024" cy="432117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_DateCustomA"/>
          <p:cNvSpPr>
            <a:spLocks noGrp="1"/>
          </p:cNvSpPr>
          <p:nvPr>
            <p:ph type="dt" sz="half" idx="14"/>
          </p:nvPr>
        </p:nvSpPr>
        <p:spPr/>
        <p:txBody>
          <a:bodyPr/>
          <a:lstStyle/>
          <a:p>
            <a:endParaRPr lang="en-GB"/>
          </a:p>
        </p:txBody>
      </p:sp>
      <p:sp>
        <p:nvSpPr>
          <p:cNvPr id="4" name="FLD_PresentationTitle"/>
          <p:cNvSpPr>
            <a:spLocks noGrp="1"/>
          </p:cNvSpPr>
          <p:nvPr>
            <p:ph type="ftr" sz="quarter" idx="15"/>
          </p:nvPr>
        </p:nvSpPr>
        <p:spPr/>
        <p:txBody>
          <a:bodyPr/>
          <a:lstStyle/>
          <a:p>
            <a:endParaRPr lang="en-GB"/>
          </a:p>
        </p:txBody>
      </p:sp>
      <p:sp>
        <p:nvSpPr>
          <p:cNvPr id="5" name="Slide Number Placeholder 4"/>
          <p:cNvSpPr>
            <a:spLocks noGrp="1"/>
          </p:cNvSpPr>
          <p:nvPr>
            <p:ph type="sldNum" sz="quarter" idx="16"/>
          </p:nvPr>
        </p:nvSpPr>
        <p:spPr/>
        <p:txBody>
          <a:bodyPr/>
          <a:lstStyle/>
          <a:p>
            <a:r>
              <a:rPr lang="en-GB"/>
              <a:t>Page </a:t>
            </a:r>
            <a:fld id="{9E564AD4-C76D-4F33-BD52-5147B3B7B407}" type="slidenum">
              <a:rPr lang="en-GB"/>
              <a:pPr/>
              <a:t>‹#›</a:t>
            </a:fld>
            <a:endParaRPr lang="en-GB"/>
          </a:p>
        </p:txBody>
      </p:sp>
      <p:sp>
        <p:nvSpPr>
          <p:cNvPr id="18" name="Text Placeholder logo"/>
          <p:cNvSpPr txBox="1">
            <a:spLocks/>
          </p:cNvSpPr>
          <p:nvPr userDrawn="1"/>
        </p:nvSpPr>
        <p:spPr>
          <a:xfrm>
            <a:off x="723261" y="6318000"/>
            <a:ext cx="3824676" cy="208800"/>
          </a:xfrm>
          <a:prstGeom prst="rect">
            <a:avLst/>
          </a:prstGeom>
          <a:blipFill>
            <a:blip r:embed="rId2" cstate="print">
              <a:extLst>
                <a:ext uri="{28A0092B-C50C-407E-A947-70E740481C1C}">
                  <a14:useLocalDpi xmlns:a14="http://schemas.microsoft.com/office/drawing/2010/main"/>
                </a:ext>
              </a:extLst>
            </a:blip>
            <a:stretch>
              <a:fillRect/>
            </a:stretch>
          </a:blipFill>
          <a:ln>
            <a:noFill/>
          </a:ln>
        </p:spPr>
        <p:txBody>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100" kern="1200">
                <a:solidFill>
                  <a:schemeClr val="bg1"/>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r>
              <a:rPr lang="en-GB"/>
              <a:t>.</a:t>
            </a:r>
          </a:p>
        </p:txBody>
      </p:sp>
    </p:spTree>
    <p:extLst>
      <p:ext uri="{BB962C8B-B14F-4D97-AF65-F5344CB8AC3E}">
        <p14:creationId xmlns:p14="http://schemas.microsoft.com/office/powerpoint/2010/main" val="20611064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2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7" name="Content Placeholder 2"/>
          <p:cNvSpPr>
            <a:spLocks noGrp="1"/>
          </p:cNvSpPr>
          <p:nvPr>
            <p:ph sz="quarter" idx="13"/>
          </p:nvPr>
        </p:nvSpPr>
        <p:spPr>
          <a:xfrm>
            <a:off x="725489" y="1636713"/>
            <a:ext cx="10741024" cy="432117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_DateCustomA"/>
          <p:cNvSpPr>
            <a:spLocks noGrp="1"/>
          </p:cNvSpPr>
          <p:nvPr>
            <p:ph type="dt" sz="half" idx="14"/>
          </p:nvPr>
        </p:nvSpPr>
        <p:spPr/>
        <p:txBody>
          <a:bodyPr/>
          <a:lstStyle/>
          <a:p>
            <a:endParaRPr lang="en-GB"/>
          </a:p>
        </p:txBody>
      </p:sp>
      <p:sp>
        <p:nvSpPr>
          <p:cNvPr id="4" name="FLD_PresentationTitle"/>
          <p:cNvSpPr>
            <a:spLocks noGrp="1"/>
          </p:cNvSpPr>
          <p:nvPr>
            <p:ph type="ftr" sz="quarter" idx="15"/>
          </p:nvPr>
        </p:nvSpPr>
        <p:spPr/>
        <p:txBody>
          <a:bodyPr/>
          <a:lstStyle/>
          <a:p>
            <a:endParaRPr lang="en-GB"/>
          </a:p>
        </p:txBody>
      </p:sp>
      <p:sp>
        <p:nvSpPr>
          <p:cNvPr id="5" name="Slide Number Placeholder 4"/>
          <p:cNvSpPr>
            <a:spLocks noGrp="1"/>
          </p:cNvSpPr>
          <p:nvPr>
            <p:ph type="sldNum" sz="quarter" idx="16"/>
          </p:nvPr>
        </p:nvSpPr>
        <p:spPr/>
        <p:txBody>
          <a:bodyPr/>
          <a:lstStyle/>
          <a:p>
            <a:r>
              <a:rPr lang="en-GB"/>
              <a:t>Page </a:t>
            </a:r>
            <a:fld id="{9E564AD4-C76D-4F33-BD52-5147B3B7B407}" type="slidenum">
              <a:rPr lang="en-GB"/>
              <a:pPr/>
              <a:t>‹#›</a:t>
            </a:fld>
            <a:endParaRPr lang="en-GB"/>
          </a:p>
        </p:txBody>
      </p:sp>
      <p:sp>
        <p:nvSpPr>
          <p:cNvPr id="18" name="Text Placeholder logo"/>
          <p:cNvSpPr txBox="1">
            <a:spLocks/>
          </p:cNvSpPr>
          <p:nvPr userDrawn="1"/>
        </p:nvSpPr>
        <p:spPr>
          <a:xfrm>
            <a:off x="723261" y="6318000"/>
            <a:ext cx="3824676" cy="208800"/>
          </a:xfrm>
          <a:prstGeom prst="rect">
            <a:avLst/>
          </a:prstGeom>
          <a:blipFill>
            <a:blip r:embed="rId2" cstate="print">
              <a:extLst>
                <a:ext uri="{28A0092B-C50C-407E-A947-70E740481C1C}">
                  <a14:useLocalDpi xmlns:a14="http://schemas.microsoft.com/office/drawing/2010/main"/>
                </a:ext>
              </a:extLst>
            </a:blip>
            <a:stretch>
              <a:fillRect/>
            </a:stretch>
          </a:blipFill>
          <a:ln>
            <a:noFill/>
          </a:ln>
        </p:spPr>
        <p:txBody>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100" kern="1200">
                <a:solidFill>
                  <a:schemeClr val="bg1"/>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r>
              <a:rPr lang="en-GB"/>
              <a:t>.</a:t>
            </a:r>
          </a:p>
        </p:txBody>
      </p:sp>
    </p:spTree>
    <p:extLst>
      <p:ext uri="{BB962C8B-B14F-4D97-AF65-F5344CB8AC3E}">
        <p14:creationId xmlns:p14="http://schemas.microsoft.com/office/powerpoint/2010/main" val="38332727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3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7" name="Content Placeholder 2"/>
          <p:cNvSpPr>
            <a:spLocks noGrp="1"/>
          </p:cNvSpPr>
          <p:nvPr>
            <p:ph sz="quarter" idx="13"/>
          </p:nvPr>
        </p:nvSpPr>
        <p:spPr>
          <a:xfrm>
            <a:off x="725489" y="1636713"/>
            <a:ext cx="10741024" cy="432117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_DateCustomA"/>
          <p:cNvSpPr>
            <a:spLocks noGrp="1"/>
          </p:cNvSpPr>
          <p:nvPr>
            <p:ph type="dt" sz="half" idx="14"/>
          </p:nvPr>
        </p:nvSpPr>
        <p:spPr/>
        <p:txBody>
          <a:bodyPr/>
          <a:lstStyle/>
          <a:p>
            <a:endParaRPr lang="en-GB"/>
          </a:p>
        </p:txBody>
      </p:sp>
      <p:sp>
        <p:nvSpPr>
          <p:cNvPr id="4" name="FLD_PresentationTitle"/>
          <p:cNvSpPr>
            <a:spLocks noGrp="1"/>
          </p:cNvSpPr>
          <p:nvPr>
            <p:ph type="ftr" sz="quarter" idx="15"/>
          </p:nvPr>
        </p:nvSpPr>
        <p:spPr/>
        <p:txBody>
          <a:bodyPr/>
          <a:lstStyle/>
          <a:p>
            <a:endParaRPr lang="en-GB"/>
          </a:p>
        </p:txBody>
      </p:sp>
      <p:sp>
        <p:nvSpPr>
          <p:cNvPr id="5" name="Slide Number Placeholder 4"/>
          <p:cNvSpPr>
            <a:spLocks noGrp="1"/>
          </p:cNvSpPr>
          <p:nvPr>
            <p:ph type="sldNum" sz="quarter" idx="16"/>
          </p:nvPr>
        </p:nvSpPr>
        <p:spPr/>
        <p:txBody>
          <a:bodyPr/>
          <a:lstStyle/>
          <a:p>
            <a:r>
              <a:rPr lang="en-GB"/>
              <a:t>Page </a:t>
            </a:r>
            <a:fld id="{9E564AD4-C76D-4F33-BD52-5147B3B7B407}" type="slidenum">
              <a:rPr lang="en-GB"/>
              <a:pPr/>
              <a:t>‹#›</a:t>
            </a:fld>
            <a:endParaRPr lang="en-GB"/>
          </a:p>
        </p:txBody>
      </p:sp>
      <p:sp>
        <p:nvSpPr>
          <p:cNvPr id="18" name="Text Placeholder logo"/>
          <p:cNvSpPr txBox="1">
            <a:spLocks/>
          </p:cNvSpPr>
          <p:nvPr userDrawn="1"/>
        </p:nvSpPr>
        <p:spPr>
          <a:xfrm>
            <a:off x="723261" y="6318000"/>
            <a:ext cx="3824676" cy="208800"/>
          </a:xfrm>
          <a:prstGeom prst="rect">
            <a:avLst/>
          </a:prstGeom>
          <a:blipFill>
            <a:blip r:embed="rId2" cstate="print">
              <a:extLst>
                <a:ext uri="{28A0092B-C50C-407E-A947-70E740481C1C}">
                  <a14:useLocalDpi xmlns:a14="http://schemas.microsoft.com/office/drawing/2010/main"/>
                </a:ext>
              </a:extLst>
            </a:blip>
            <a:stretch>
              <a:fillRect/>
            </a:stretch>
          </a:blipFill>
          <a:ln>
            <a:noFill/>
          </a:ln>
        </p:spPr>
        <p:txBody>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100" kern="1200">
                <a:solidFill>
                  <a:schemeClr val="bg1"/>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r>
              <a:rPr lang="en-GB"/>
              <a:t>.</a:t>
            </a:r>
          </a:p>
        </p:txBody>
      </p:sp>
    </p:spTree>
    <p:extLst>
      <p:ext uri="{BB962C8B-B14F-4D97-AF65-F5344CB8AC3E}">
        <p14:creationId xmlns:p14="http://schemas.microsoft.com/office/powerpoint/2010/main" val="18287867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4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7" name="Content Placeholder 2"/>
          <p:cNvSpPr>
            <a:spLocks noGrp="1"/>
          </p:cNvSpPr>
          <p:nvPr>
            <p:ph sz="quarter" idx="13"/>
          </p:nvPr>
        </p:nvSpPr>
        <p:spPr>
          <a:xfrm>
            <a:off x="725489" y="1636713"/>
            <a:ext cx="10741024" cy="432117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_DateCustomA"/>
          <p:cNvSpPr>
            <a:spLocks noGrp="1"/>
          </p:cNvSpPr>
          <p:nvPr>
            <p:ph type="dt" sz="half" idx="14"/>
          </p:nvPr>
        </p:nvSpPr>
        <p:spPr/>
        <p:txBody>
          <a:bodyPr/>
          <a:lstStyle/>
          <a:p>
            <a:endParaRPr lang="en-GB"/>
          </a:p>
        </p:txBody>
      </p:sp>
      <p:sp>
        <p:nvSpPr>
          <p:cNvPr id="4" name="FLD_PresentationTitle"/>
          <p:cNvSpPr>
            <a:spLocks noGrp="1"/>
          </p:cNvSpPr>
          <p:nvPr>
            <p:ph type="ftr" sz="quarter" idx="15"/>
          </p:nvPr>
        </p:nvSpPr>
        <p:spPr/>
        <p:txBody>
          <a:bodyPr/>
          <a:lstStyle/>
          <a:p>
            <a:endParaRPr lang="en-GB"/>
          </a:p>
        </p:txBody>
      </p:sp>
      <p:sp>
        <p:nvSpPr>
          <p:cNvPr id="5" name="Slide Number Placeholder 4"/>
          <p:cNvSpPr>
            <a:spLocks noGrp="1"/>
          </p:cNvSpPr>
          <p:nvPr>
            <p:ph type="sldNum" sz="quarter" idx="16"/>
          </p:nvPr>
        </p:nvSpPr>
        <p:spPr/>
        <p:txBody>
          <a:bodyPr/>
          <a:lstStyle/>
          <a:p>
            <a:r>
              <a:rPr lang="en-GB"/>
              <a:t>Page </a:t>
            </a:r>
            <a:fld id="{9E564AD4-C76D-4F33-BD52-5147B3B7B407}" type="slidenum">
              <a:rPr lang="en-GB"/>
              <a:pPr/>
              <a:t>‹#›</a:t>
            </a:fld>
            <a:endParaRPr lang="en-GB"/>
          </a:p>
        </p:txBody>
      </p:sp>
      <p:sp>
        <p:nvSpPr>
          <p:cNvPr id="18" name="Text Placeholder logo"/>
          <p:cNvSpPr txBox="1">
            <a:spLocks/>
          </p:cNvSpPr>
          <p:nvPr userDrawn="1"/>
        </p:nvSpPr>
        <p:spPr>
          <a:xfrm>
            <a:off x="723261" y="6318000"/>
            <a:ext cx="3824676" cy="208800"/>
          </a:xfrm>
          <a:prstGeom prst="rect">
            <a:avLst/>
          </a:prstGeom>
          <a:blipFill>
            <a:blip r:embed="rId2" cstate="print">
              <a:extLst>
                <a:ext uri="{28A0092B-C50C-407E-A947-70E740481C1C}">
                  <a14:useLocalDpi xmlns:a14="http://schemas.microsoft.com/office/drawing/2010/main"/>
                </a:ext>
              </a:extLst>
            </a:blip>
            <a:stretch>
              <a:fillRect/>
            </a:stretch>
          </a:blipFill>
          <a:ln>
            <a:noFill/>
          </a:ln>
        </p:spPr>
        <p:txBody>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100" kern="1200">
                <a:solidFill>
                  <a:schemeClr val="bg1"/>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r>
              <a:rPr lang="en-GB"/>
              <a:t>.</a:t>
            </a:r>
          </a:p>
        </p:txBody>
      </p:sp>
    </p:spTree>
    <p:extLst>
      <p:ext uri="{BB962C8B-B14F-4D97-AF65-F5344CB8AC3E}">
        <p14:creationId xmlns:p14="http://schemas.microsoft.com/office/powerpoint/2010/main" val="4122267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D8DCB-583A-4582-B7C9-898338A826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F29F4D-0615-4EC5-9C74-0B0D87580912}"/>
              </a:ext>
            </a:extLst>
          </p:cNvPr>
          <p:cNvSpPr>
            <a:spLocks noGrp="1"/>
          </p:cNvSpPr>
          <p:nvPr>
            <p:ph type="dt" sz="half" idx="10"/>
          </p:nvPr>
        </p:nvSpPr>
        <p:spPr/>
        <p:txBody>
          <a:bodyPr/>
          <a:lstStyle/>
          <a:p>
            <a:fld id="{3518F78A-ED12-4710-B3E4-74AF32744754}" type="datetimeFigureOut">
              <a:rPr lang="en-US" smtClean="0"/>
              <a:t>3/25/2024</a:t>
            </a:fld>
            <a:endParaRPr lang="en-US"/>
          </a:p>
        </p:txBody>
      </p:sp>
      <p:sp>
        <p:nvSpPr>
          <p:cNvPr id="4" name="Footer Placeholder 3">
            <a:extLst>
              <a:ext uri="{FF2B5EF4-FFF2-40B4-BE49-F238E27FC236}">
                <a16:creationId xmlns:a16="http://schemas.microsoft.com/office/drawing/2014/main" id="{A74F4773-EFFF-4EF6-8349-1DEC0BFBBE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95E10A-8380-460A-9140-ABF1430AC92A}"/>
              </a:ext>
            </a:extLst>
          </p:cNvPr>
          <p:cNvSpPr>
            <a:spLocks noGrp="1"/>
          </p:cNvSpPr>
          <p:nvPr>
            <p:ph type="sldNum" sz="quarter" idx="12"/>
          </p:nvPr>
        </p:nvSpPr>
        <p:spPr/>
        <p:txBody>
          <a:bodyPr/>
          <a:lstStyle/>
          <a:p>
            <a:fld id="{7BC8163A-C3A6-4E52-AC97-18DA685429AF}" type="slidenum">
              <a:rPr lang="en-US" smtClean="0"/>
              <a:t>‹#›</a:t>
            </a:fld>
            <a:endParaRPr lang="en-US"/>
          </a:p>
        </p:txBody>
      </p:sp>
    </p:spTree>
    <p:extLst>
      <p:ext uri="{BB962C8B-B14F-4D97-AF65-F5344CB8AC3E}">
        <p14:creationId xmlns:p14="http://schemas.microsoft.com/office/powerpoint/2010/main" val="4521181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6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7" name="Content Placeholder 2"/>
          <p:cNvSpPr>
            <a:spLocks noGrp="1"/>
          </p:cNvSpPr>
          <p:nvPr>
            <p:ph sz="quarter" idx="13"/>
          </p:nvPr>
        </p:nvSpPr>
        <p:spPr>
          <a:xfrm>
            <a:off x="725489" y="1636713"/>
            <a:ext cx="10741024" cy="432117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_DateCustomA"/>
          <p:cNvSpPr>
            <a:spLocks noGrp="1"/>
          </p:cNvSpPr>
          <p:nvPr>
            <p:ph type="dt" sz="half" idx="14"/>
          </p:nvPr>
        </p:nvSpPr>
        <p:spPr/>
        <p:txBody>
          <a:bodyPr/>
          <a:lstStyle/>
          <a:p>
            <a:endParaRPr lang="en-GB"/>
          </a:p>
        </p:txBody>
      </p:sp>
      <p:sp>
        <p:nvSpPr>
          <p:cNvPr id="4" name="FLD_PresentationTitle"/>
          <p:cNvSpPr>
            <a:spLocks noGrp="1"/>
          </p:cNvSpPr>
          <p:nvPr>
            <p:ph type="ftr" sz="quarter" idx="15"/>
          </p:nvPr>
        </p:nvSpPr>
        <p:spPr/>
        <p:txBody>
          <a:bodyPr/>
          <a:lstStyle/>
          <a:p>
            <a:endParaRPr lang="en-GB"/>
          </a:p>
        </p:txBody>
      </p:sp>
      <p:sp>
        <p:nvSpPr>
          <p:cNvPr id="5" name="Slide Number Placeholder 4"/>
          <p:cNvSpPr>
            <a:spLocks noGrp="1"/>
          </p:cNvSpPr>
          <p:nvPr>
            <p:ph type="sldNum" sz="quarter" idx="16"/>
          </p:nvPr>
        </p:nvSpPr>
        <p:spPr/>
        <p:txBody>
          <a:bodyPr/>
          <a:lstStyle/>
          <a:p>
            <a:r>
              <a:rPr lang="en-GB"/>
              <a:t>Page </a:t>
            </a:r>
            <a:fld id="{9E564AD4-C76D-4F33-BD52-5147B3B7B407}" type="slidenum">
              <a:rPr lang="en-GB"/>
              <a:pPr/>
              <a:t>‹#›</a:t>
            </a:fld>
            <a:endParaRPr lang="en-GB"/>
          </a:p>
        </p:txBody>
      </p:sp>
      <p:sp>
        <p:nvSpPr>
          <p:cNvPr id="18" name="Text Placeholder logo"/>
          <p:cNvSpPr txBox="1">
            <a:spLocks/>
          </p:cNvSpPr>
          <p:nvPr userDrawn="1"/>
        </p:nvSpPr>
        <p:spPr>
          <a:xfrm>
            <a:off x="723261" y="6318000"/>
            <a:ext cx="3824676" cy="208800"/>
          </a:xfrm>
          <a:prstGeom prst="rect">
            <a:avLst/>
          </a:prstGeom>
          <a:blipFill>
            <a:blip r:embed="rId2" cstate="print">
              <a:extLst>
                <a:ext uri="{28A0092B-C50C-407E-A947-70E740481C1C}">
                  <a14:useLocalDpi xmlns:a14="http://schemas.microsoft.com/office/drawing/2010/main"/>
                </a:ext>
              </a:extLst>
            </a:blip>
            <a:stretch>
              <a:fillRect/>
            </a:stretch>
          </a:blipFill>
          <a:ln>
            <a:noFill/>
          </a:ln>
        </p:spPr>
        <p:txBody>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100" kern="1200">
                <a:solidFill>
                  <a:schemeClr val="bg1"/>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r>
              <a:rPr lang="en-GB"/>
              <a:t>.</a:t>
            </a:r>
          </a:p>
        </p:txBody>
      </p:sp>
    </p:spTree>
    <p:extLst>
      <p:ext uri="{BB962C8B-B14F-4D97-AF65-F5344CB8AC3E}">
        <p14:creationId xmlns:p14="http://schemas.microsoft.com/office/powerpoint/2010/main" val="3642558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7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7" name="Content Placeholder 2"/>
          <p:cNvSpPr>
            <a:spLocks noGrp="1"/>
          </p:cNvSpPr>
          <p:nvPr>
            <p:ph sz="quarter" idx="13"/>
          </p:nvPr>
        </p:nvSpPr>
        <p:spPr>
          <a:xfrm>
            <a:off x="725489" y="1636713"/>
            <a:ext cx="10741024" cy="432117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_DateCustomA"/>
          <p:cNvSpPr>
            <a:spLocks noGrp="1"/>
          </p:cNvSpPr>
          <p:nvPr>
            <p:ph type="dt" sz="half" idx="14"/>
          </p:nvPr>
        </p:nvSpPr>
        <p:spPr/>
        <p:txBody>
          <a:bodyPr/>
          <a:lstStyle/>
          <a:p>
            <a:endParaRPr lang="en-GB"/>
          </a:p>
        </p:txBody>
      </p:sp>
      <p:sp>
        <p:nvSpPr>
          <p:cNvPr id="4" name="FLD_PresentationTitle"/>
          <p:cNvSpPr>
            <a:spLocks noGrp="1"/>
          </p:cNvSpPr>
          <p:nvPr>
            <p:ph type="ftr" sz="quarter" idx="15"/>
          </p:nvPr>
        </p:nvSpPr>
        <p:spPr/>
        <p:txBody>
          <a:bodyPr/>
          <a:lstStyle/>
          <a:p>
            <a:endParaRPr lang="en-GB"/>
          </a:p>
        </p:txBody>
      </p:sp>
      <p:sp>
        <p:nvSpPr>
          <p:cNvPr id="5" name="Slide Number Placeholder 4"/>
          <p:cNvSpPr>
            <a:spLocks noGrp="1"/>
          </p:cNvSpPr>
          <p:nvPr>
            <p:ph type="sldNum" sz="quarter" idx="16"/>
          </p:nvPr>
        </p:nvSpPr>
        <p:spPr/>
        <p:txBody>
          <a:bodyPr/>
          <a:lstStyle/>
          <a:p>
            <a:r>
              <a:rPr lang="en-GB"/>
              <a:t>Page </a:t>
            </a:r>
            <a:fld id="{9E564AD4-C76D-4F33-BD52-5147B3B7B407}" type="slidenum">
              <a:rPr lang="en-GB"/>
              <a:pPr/>
              <a:t>‹#›</a:t>
            </a:fld>
            <a:endParaRPr lang="en-GB"/>
          </a:p>
        </p:txBody>
      </p:sp>
      <p:sp>
        <p:nvSpPr>
          <p:cNvPr id="18" name="Text Placeholder logo"/>
          <p:cNvSpPr txBox="1">
            <a:spLocks/>
          </p:cNvSpPr>
          <p:nvPr userDrawn="1"/>
        </p:nvSpPr>
        <p:spPr>
          <a:xfrm>
            <a:off x="723261" y="6318000"/>
            <a:ext cx="3824676" cy="208800"/>
          </a:xfrm>
          <a:prstGeom prst="rect">
            <a:avLst/>
          </a:prstGeom>
          <a:blipFill>
            <a:blip r:embed="rId2" cstate="print">
              <a:extLst>
                <a:ext uri="{28A0092B-C50C-407E-A947-70E740481C1C}">
                  <a14:useLocalDpi xmlns:a14="http://schemas.microsoft.com/office/drawing/2010/main"/>
                </a:ext>
              </a:extLst>
            </a:blip>
            <a:stretch>
              <a:fillRect/>
            </a:stretch>
          </a:blipFill>
          <a:ln>
            <a:noFill/>
          </a:ln>
        </p:spPr>
        <p:txBody>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100" kern="1200">
                <a:solidFill>
                  <a:schemeClr val="bg1"/>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r>
              <a:rPr lang="en-GB"/>
              <a:t>.</a:t>
            </a:r>
          </a:p>
        </p:txBody>
      </p:sp>
    </p:spTree>
    <p:extLst>
      <p:ext uri="{BB962C8B-B14F-4D97-AF65-F5344CB8AC3E}">
        <p14:creationId xmlns:p14="http://schemas.microsoft.com/office/powerpoint/2010/main" val="23514886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8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7" name="Content Placeholder 2"/>
          <p:cNvSpPr>
            <a:spLocks noGrp="1"/>
          </p:cNvSpPr>
          <p:nvPr>
            <p:ph sz="quarter" idx="13"/>
          </p:nvPr>
        </p:nvSpPr>
        <p:spPr>
          <a:xfrm>
            <a:off x="725489" y="1636713"/>
            <a:ext cx="10741024" cy="432117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_DateCustomA"/>
          <p:cNvSpPr>
            <a:spLocks noGrp="1"/>
          </p:cNvSpPr>
          <p:nvPr>
            <p:ph type="dt" sz="half" idx="14"/>
          </p:nvPr>
        </p:nvSpPr>
        <p:spPr/>
        <p:txBody>
          <a:bodyPr/>
          <a:lstStyle/>
          <a:p>
            <a:endParaRPr lang="en-GB"/>
          </a:p>
        </p:txBody>
      </p:sp>
      <p:sp>
        <p:nvSpPr>
          <p:cNvPr id="4" name="FLD_PresentationTitle"/>
          <p:cNvSpPr>
            <a:spLocks noGrp="1"/>
          </p:cNvSpPr>
          <p:nvPr>
            <p:ph type="ftr" sz="quarter" idx="15"/>
          </p:nvPr>
        </p:nvSpPr>
        <p:spPr/>
        <p:txBody>
          <a:bodyPr/>
          <a:lstStyle/>
          <a:p>
            <a:endParaRPr lang="en-GB"/>
          </a:p>
        </p:txBody>
      </p:sp>
      <p:sp>
        <p:nvSpPr>
          <p:cNvPr id="5" name="Slide Number Placeholder 4"/>
          <p:cNvSpPr>
            <a:spLocks noGrp="1"/>
          </p:cNvSpPr>
          <p:nvPr>
            <p:ph type="sldNum" sz="quarter" idx="16"/>
          </p:nvPr>
        </p:nvSpPr>
        <p:spPr/>
        <p:txBody>
          <a:bodyPr/>
          <a:lstStyle/>
          <a:p>
            <a:r>
              <a:rPr lang="en-GB"/>
              <a:t>Page </a:t>
            </a:r>
            <a:fld id="{9E564AD4-C76D-4F33-BD52-5147B3B7B407}" type="slidenum">
              <a:rPr lang="en-GB"/>
              <a:pPr/>
              <a:t>‹#›</a:t>
            </a:fld>
            <a:endParaRPr lang="en-GB"/>
          </a:p>
        </p:txBody>
      </p:sp>
      <p:sp>
        <p:nvSpPr>
          <p:cNvPr id="18" name="Text Placeholder logo"/>
          <p:cNvSpPr txBox="1">
            <a:spLocks/>
          </p:cNvSpPr>
          <p:nvPr userDrawn="1"/>
        </p:nvSpPr>
        <p:spPr>
          <a:xfrm>
            <a:off x="723261" y="6318000"/>
            <a:ext cx="3824676" cy="208800"/>
          </a:xfrm>
          <a:prstGeom prst="rect">
            <a:avLst/>
          </a:prstGeom>
          <a:blipFill>
            <a:blip r:embed="rId2" cstate="print">
              <a:extLst>
                <a:ext uri="{28A0092B-C50C-407E-A947-70E740481C1C}">
                  <a14:useLocalDpi xmlns:a14="http://schemas.microsoft.com/office/drawing/2010/main"/>
                </a:ext>
              </a:extLst>
            </a:blip>
            <a:stretch>
              <a:fillRect/>
            </a:stretch>
          </a:blipFill>
          <a:ln>
            <a:noFill/>
          </a:ln>
        </p:spPr>
        <p:txBody>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100" kern="1200">
                <a:solidFill>
                  <a:schemeClr val="bg1"/>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r>
              <a:rPr lang="en-GB"/>
              <a:t>.</a:t>
            </a:r>
          </a:p>
        </p:txBody>
      </p:sp>
    </p:spTree>
    <p:extLst>
      <p:ext uri="{BB962C8B-B14F-4D97-AF65-F5344CB8AC3E}">
        <p14:creationId xmlns:p14="http://schemas.microsoft.com/office/powerpoint/2010/main" val="6438253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9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7" name="Content Placeholder 2"/>
          <p:cNvSpPr>
            <a:spLocks noGrp="1"/>
          </p:cNvSpPr>
          <p:nvPr>
            <p:ph sz="quarter" idx="13"/>
          </p:nvPr>
        </p:nvSpPr>
        <p:spPr>
          <a:xfrm>
            <a:off x="725489" y="1636713"/>
            <a:ext cx="10741024" cy="432117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_DateCustomA"/>
          <p:cNvSpPr>
            <a:spLocks noGrp="1"/>
          </p:cNvSpPr>
          <p:nvPr>
            <p:ph type="dt" sz="half" idx="14"/>
          </p:nvPr>
        </p:nvSpPr>
        <p:spPr/>
        <p:txBody>
          <a:bodyPr/>
          <a:lstStyle/>
          <a:p>
            <a:endParaRPr lang="en-GB"/>
          </a:p>
        </p:txBody>
      </p:sp>
      <p:sp>
        <p:nvSpPr>
          <p:cNvPr id="4" name="FLD_PresentationTitle"/>
          <p:cNvSpPr>
            <a:spLocks noGrp="1"/>
          </p:cNvSpPr>
          <p:nvPr>
            <p:ph type="ftr" sz="quarter" idx="15"/>
          </p:nvPr>
        </p:nvSpPr>
        <p:spPr/>
        <p:txBody>
          <a:bodyPr/>
          <a:lstStyle/>
          <a:p>
            <a:endParaRPr lang="en-GB"/>
          </a:p>
        </p:txBody>
      </p:sp>
      <p:sp>
        <p:nvSpPr>
          <p:cNvPr id="5" name="Slide Number Placeholder 4"/>
          <p:cNvSpPr>
            <a:spLocks noGrp="1"/>
          </p:cNvSpPr>
          <p:nvPr>
            <p:ph type="sldNum" sz="quarter" idx="16"/>
          </p:nvPr>
        </p:nvSpPr>
        <p:spPr/>
        <p:txBody>
          <a:bodyPr/>
          <a:lstStyle/>
          <a:p>
            <a:r>
              <a:rPr lang="en-GB"/>
              <a:t>Page </a:t>
            </a:r>
            <a:fld id="{9E564AD4-C76D-4F33-BD52-5147B3B7B407}" type="slidenum">
              <a:rPr lang="en-GB"/>
              <a:pPr/>
              <a:t>‹#›</a:t>
            </a:fld>
            <a:endParaRPr lang="en-GB"/>
          </a:p>
        </p:txBody>
      </p:sp>
      <p:sp>
        <p:nvSpPr>
          <p:cNvPr id="18" name="Text Placeholder logo"/>
          <p:cNvSpPr txBox="1">
            <a:spLocks/>
          </p:cNvSpPr>
          <p:nvPr userDrawn="1"/>
        </p:nvSpPr>
        <p:spPr>
          <a:xfrm>
            <a:off x="723261" y="6318000"/>
            <a:ext cx="3824676" cy="208800"/>
          </a:xfrm>
          <a:prstGeom prst="rect">
            <a:avLst/>
          </a:prstGeom>
          <a:blipFill>
            <a:blip r:embed="rId2" cstate="print">
              <a:extLst>
                <a:ext uri="{28A0092B-C50C-407E-A947-70E740481C1C}">
                  <a14:useLocalDpi xmlns:a14="http://schemas.microsoft.com/office/drawing/2010/main"/>
                </a:ext>
              </a:extLst>
            </a:blip>
            <a:stretch>
              <a:fillRect/>
            </a:stretch>
          </a:blipFill>
          <a:ln>
            <a:noFill/>
          </a:ln>
        </p:spPr>
        <p:txBody>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100" kern="1200">
                <a:solidFill>
                  <a:schemeClr val="bg1"/>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r>
              <a:rPr lang="en-GB"/>
              <a:t>.</a:t>
            </a:r>
          </a:p>
        </p:txBody>
      </p:sp>
    </p:spTree>
    <p:extLst>
      <p:ext uri="{BB962C8B-B14F-4D97-AF65-F5344CB8AC3E}">
        <p14:creationId xmlns:p14="http://schemas.microsoft.com/office/powerpoint/2010/main" val="32370622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0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7" name="Content Placeholder 2"/>
          <p:cNvSpPr>
            <a:spLocks noGrp="1"/>
          </p:cNvSpPr>
          <p:nvPr>
            <p:ph sz="quarter" idx="13"/>
          </p:nvPr>
        </p:nvSpPr>
        <p:spPr>
          <a:xfrm>
            <a:off x="725489" y="1636713"/>
            <a:ext cx="10741024" cy="432117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_DateCustomA"/>
          <p:cNvSpPr>
            <a:spLocks noGrp="1"/>
          </p:cNvSpPr>
          <p:nvPr>
            <p:ph type="dt" sz="half" idx="14"/>
          </p:nvPr>
        </p:nvSpPr>
        <p:spPr/>
        <p:txBody>
          <a:bodyPr/>
          <a:lstStyle/>
          <a:p>
            <a:endParaRPr lang="en-GB"/>
          </a:p>
        </p:txBody>
      </p:sp>
      <p:sp>
        <p:nvSpPr>
          <p:cNvPr id="4" name="FLD_PresentationTitle"/>
          <p:cNvSpPr>
            <a:spLocks noGrp="1"/>
          </p:cNvSpPr>
          <p:nvPr>
            <p:ph type="ftr" sz="quarter" idx="15"/>
          </p:nvPr>
        </p:nvSpPr>
        <p:spPr/>
        <p:txBody>
          <a:bodyPr/>
          <a:lstStyle/>
          <a:p>
            <a:endParaRPr lang="en-GB"/>
          </a:p>
        </p:txBody>
      </p:sp>
      <p:sp>
        <p:nvSpPr>
          <p:cNvPr id="5" name="Slide Number Placeholder 4"/>
          <p:cNvSpPr>
            <a:spLocks noGrp="1"/>
          </p:cNvSpPr>
          <p:nvPr>
            <p:ph type="sldNum" sz="quarter" idx="16"/>
          </p:nvPr>
        </p:nvSpPr>
        <p:spPr/>
        <p:txBody>
          <a:bodyPr/>
          <a:lstStyle/>
          <a:p>
            <a:r>
              <a:rPr lang="en-GB"/>
              <a:t>Page </a:t>
            </a:r>
            <a:fld id="{9E564AD4-C76D-4F33-BD52-5147B3B7B407}" type="slidenum">
              <a:rPr lang="en-GB"/>
              <a:pPr/>
              <a:t>‹#›</a:t>
            </a:fld>
            <a:endParaRPr lang="en-GB"/>
          </a:p>
        </p:txBody>
      </p:sp>
      <p:sp>
        <p:nvSpPr>
          <p:cNvPr id="18" name="Text Placeholder logo"/>
          <p:cNvSpPr txBox="1">
            <a:spLocks/>
          </p:cNvSpPr>
          <p:nvPr userDrawn="1"/>
        </p:nvSpPr>
        <p:spPr>
          <a:xfrm>
            <a:off x="723261" y="6318000"/>
            <a:ext cx="3824676" cy="208800"/>
          </a:xfrm>
          <a:prstGeom prst="rect">
            <a:avLst/>
          </a:prstGeom>
          <a:blipFill>
            <a:blip r:embed="rId2" cstate="print">
              <a:extLst>
                <a:ext uri="{28A0092B-C50C-407E-A947-70E740481C1C}">
                  <a14:useLocalDpi xmlns:a14="http://schemas.microsoft.com/office/drawing/2010/main"/>
                </a:ext>
              </a:extLst>
            </a:blip>
            <a:stretch>
              <a:fillRect/>
            </a:stretch>
          </a:blipFill>
          <a:ln>
            <a:noFill/>
          </a:ln>
        </p:spPr>
        <p:txBody>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100" kern="1200">
                <a:solidFill>
                  <a:schemeClr val="bg1"/>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r>
              <a:rPr lang="en-GB"/>
              <a:t>.</a:t>
            </a:r>
          </a:p>
        </p:txBody>
      </p:sp>
    </p:spTree>
    <p:extLst>
      <p:ext uri="{BB962C8B-B14F-4D97-AF65-F5344CB8AC3E}">
        <p14:creationId xmlns:p14="http://schemas.microsoft.com/office/powerpoint/2010/main" val="3171984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1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7" name="Content Placeholder 2"/>
          <p:cNvSpPr>
            <a:spLocks noGrp="1"/>
          </p:cNvSpPr>
          <p:nvPr>
            <p:ph sz="quarter" idx="13"/>
          </p:nvPr>
        </p:nvSpPr>
        <p:spPr>
          <a:xfrm>
            <a:off x="725489" y="1636713"/>
            <a:ext cx="10741024" cy="432117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_DateCustomA"/>
          <p:cNvSpPr>
            <a:spLocks noGrp="1"/>
          </p:cNvSpPr>
          <p:nvPr>
            <p:ph type="dt" sz="half" idx="14"/>
          </p:nvPr>
        </p:nvSpPr>
        <p:spPr/>
        <p:txBody>
          <a:bodyPr/>
          <a:lstStyle/>
          <a:p>
            <a:endParaRPr lang="en-GB"/>
          </a:p>
        </p:txBody>
      </p:sp>
      <p:sp>
        <p:nvSpPr>
          <p:cNvPr id="4" name="FLD_PresentationTitle"/>
          <p:cNvSpPr>
            <a:spLocks noGrp="1"/>
          </p:cNvSpPr>
          <p:nvPr>
            <p:ph type="ftr" sz="quarter" idx="15"/>
          </p:nvPr>
        </p:nvSpPr>
        <p:spPr/>
        <p:txBody>
          <a:bodyPr/>
          <a:lstStyle/>
          <a:p>
            <a:endParaRPr lang="en-GB"/>
          </a:p>
        </p:txBody>
      </p:sp>
      <p:sp>
        <p:nvSpPr>
          <p:cNvPr id="5" name="Slide Number Placeholder 4"/>
          <p:cNvSpPr>
            <a:spLocks noGrp="1"/>
          </p:cNvSpPr>
          <p:nvPr>
            <p:ph type="sldNum" sz="quarter" idx="16"/>
          </p:nvPr>
        </p:nvSpPr>
        <p:spPr/>
        <p:txBody>
          <a:bodyPr/>
          <a:lstStyle/>
          <a:p>
            <a:r>
              <a:rPr lang="en-GB"/>
              <a:t>Page </a:t>
            </a:r>
            <a:fld id="{9E564AD4-C76D-4F33-BD52-5147B3B7B407}" type="slidenum">
              <a:rPr lang="en-GB"/>
              <a:pPr/>
              <a:t>‹#›</a:t>
            </a:fld>
            <a:endParaRPr lang="en-GB"/>
          </a:p>
        </p:txBody>
      </p:sp>
      <p:sp>
        <p:nvSpPr>
          <p:cNvPr id="18" name="Text Placeholder logo"/>
          <p:cNvSpPr txBox="1">
            <a:spLocks/>
          </p:cNvSpPr>
          <p:nvPr userDrawn="1"/>
        </p:nvSpPr>
        <p:spPr>
          <a:xfrm>
            <a:off x="723261" y="6318000"/>
            <a:ext cx="3824676" cy="208800"/>
          </a:xfrm>
          <a:prstGeom prst="rect">
            <a:avLst/>
          </a:prstGeom>
          <a:blipFill>
            <a:blip r:embed="rId2" cstate="print">
              <a:extLst>
                <a:ext uri="{28A0092B-C50C-407E-A947-70E740481C1C}">
                  <a14:useLocalDpi xmlns:a14="http://schemas.microsoft.com/office/drawing/2010/main"/>
                </a:ext>
              </a:extLst>
            </a:blip>
            <a:stretch>
              <a:fillRect/>
            </a:stretch>
          </a:blipFill>
          <a:ln>
            <a:noFill/>
          </a:ln>
        </p:spPr>
        <p:txBody>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100" kern="1200">
                <a:solidFill>
                  <a:schemeClr val="bg1"/>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r>
              <a:rPr lang="en-GB"/>
              <a:t>.</a:t>
            </a:r>
          </a:p>
        </p:txBody>
      </p:sp>
    </p:spTree>
    <p:extLst>
      <p:ext uri="{BB962C8B-B14F-4D97-AF65-F5344CB8AC3E}">
        <p14:creationId xmlns:p14="http://schemas.microsoft.com/office/powerpoint/2010/main" val="643114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2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7" name="Content Placeholder 2"/>
          <p:cNvSpPr>
            <a:spLocks noGrp="1"/>
          </p:cNvSpPr>
          <p:nvPr>
            <p:ph sz="quarter" idx="13"/>
          </p:nvPr>
        </p:nvSpPr>
        <p:spPr>
          <a:xfrm>
            <a:off x="725489" y="1636713"/>
            <a:ext cx="10741024" cy="432117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_DateCustomA"/>
          <p:cNvSpPr>
            <a:spLocks noGrp="1"/>
          </p:cNvSpPr>
          <p:nvPr>
            <p:ph type="dt" sz="half" idx="14"/>
          </p:nvPr>
        </p:nvSpPr>
        <p:spPr/>
        <p:txBody>
          <a:bodyPr/>
          <a:lstStyle/>
          <a:p>
            <a:endParaRPr lang="en-GB"/>
          </a:p>
        </p:txBody>
      </p:sp>
      <p:sp>
        <p:nvSpPr>
          <p:cNvPr id="4" name="FLD_PresentationTitle"/>
          <p:cNvSpPr>
            <a:spLocks noGrp="1"/>
          </p:cNvSpPr>
          <p:nvPr>
            <p:ph type="ftr" sz="quarter" idx="15"/>
          </p:nvPr>
        </p:nvSpPr>
        <p:spPr/>
        <p:txBody>
          <a:bodyPr/>
          <a:lstStyle/>
          <a:p>
            <a:endParaRPr lang="en-GB"/>
          </a:p>
        </p:txBody>
      </p:sp>
      <p:sp>
        <p:nvSpPr>
          <p:cNvPr id="5" name="Slide Number Placeholder 4"/>
          <p:cNvSpPr>
            <a:spLocks noGrp="1"/>
          </p:cNvSpPr>
          <p:nvPr>
            <p:ph type="sldNum" sz="quarter" idx="16"/>
          </p:nvPr>
        </p:nvSpPr>
        <p:spPr/>
        <p:txBody>
          <a:bodyPr/>
          <a:lstStyle/>
          <a:p>
            <a:r>
              <a:rPr lang="en-GB"/>
              <a:t>Page </a:t>
            </a:r>
            <a:fld id="{9E564AD4-C76D-4F33-BD52-5147B3B7B407}" type="slidenum">
              <a:rPr lang="en-GB"/>
              <a:pPr/>
              <a:t>‹#›</a:t>
            </a:fld>
            <a:endParaRPr lang="en-GB"/>
          </a:p>
        </p:txBody>
      </p:sp>
      <p:sp>
        <p:nvSpPr>
          <p:cNvPr id="18" name="Text Placeholder logo"/>
          <p:cNvSpPr txBox="1">
            <a:spLocks/>
          </p:cNvSpPr>
          <p:nvPr userDrawn="1"/>
        </p:nvSpPr>
        <p:spPr>
          <a:xfrm>
            <a:off x="723261" y="6318000"/>
            <a:ext cx="3824676" cy="208800"/>
          </a:xfrm>
          <a:prstGeom prst="rect">
            <a:avLst/>
          </a:prstGeom>
          <a:blipFill>
            <a:blip r:embed="rId2" cstate="print">
              <a:extLst>
                <a:ext uri="{28A0092B-C50C-407E-A947-70E740481C1C}">
                  <a14:useLocalDpi xmlns:a14="http://schemas.microsoft.com/office/drawing/2010/main"/>
                </a:ext>
              </a:extLst>
            </a:blip>
            <a:stretch>
              <a:fillRect/>
            </a:stretch>
          </a:blipFill>
          <a:ln>
            <a:noFill/>
          </a:ln>
        </p:spPr>
        <p:txBody>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100" kern="1200">
                <a:solidFill>
                  <a:schemeClr val="bg1"/>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r>
              <a:rPr lang="en-GB"/>
              <a:t>.</a:t>
            </a:r>
          </a:p>
        </p:txBody>
      </p:sp>
    </p:spTree>
    <p:extLst>
      <p:ext uri="{BB962C8B-B14F-4D97-AF65-F5344CB8AC3E}">
        <p14:creationId xmlns:p14="http://schemas.microsoft.com/office/powerpoint/2010/main" val="268634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3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7" name="Content Placeholder 2"/>
          <p:cNvSpPr>
            <a:spLocks noGrp="1"/>
          </p:cNvSpPr>
          <p:nvPr>
            <p:ph sz="quarter" idx="13"/>
          </p:nvPr>
        </p:nvSpPr>
        <p:spPr>
          <a:xfrm>
            <a:off x="725489" y="1636713"/>
            <a:ext cx="10741024" cy="432117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_DateCustomA"/>
          <p:cNvSpPr>
            <a:spLocks noGrp="1"/>
          </p:cNvSpPr>
          <p:nvPr>
            <p:ph type="dt" sz="half" idx="14"/>
          </p:nvPr>
        </p:nvSpPr>
        <p:spPr/>
        <p:txBody>
          <a:bodyPr/>
          <a:lstStyle/>
          <a:p>
            <a:endParaRPr lang="en-GB"/>
          </a:p>
        </p:txBody>
      </p:sp>
      <p:sp>
        <p:nvSpPr>
          <p:cNvPr id="4" name="FLD_PresentationTitle"/>
          <p:cNvSpPr>
            <a:spLocks noGrp="1"/>
          </p:cNvSpPr>
          <p:nvPr>
            <p:ph type="ftr" sz="quarter" idx="15"/>
          </p:nvPr>
        </p:nvSpPr>
        <p:spPr/>
        <p:txBody>
          <a:bodyPr/>
          <a:lstStyle/>
          <a:p>
            <a:endParaRPr lang="en-GB"/>
          </a:p>
        </p:txBody>
      </p:sp>
      <p:sp>
        <p:nvSpPr>
          <p:cNvPr id="5" name="Slide Number Placeholder 4"/>
          <p:cNvSpPr>
            <a:spLocks noGrp="1"/>
          </p:cNvSpPr>
          <p:nvPr>
            <p:ph type="sldNum" sz="quarter" idx="16"/>
          </p:nvPr>
        </p:nvSpPr>
        <p:spPr/>
        <p:txBody>
          <a:bodyPr/>
          <a:lstStyle/>
          <a:p>
            <a:r>
              <a:rPr lang="en-GB"/>
              <a:t>Page </a:t>
            </a:r>
            <a:fld id="{9E564AD4-C76D-4F33-BD52-5147B3B7B407}" type="slidenum">
              <a:rPr lang="en-GB"/>
              <a:pPr/>
              <a:t>‹#›</a:t>
            </a:fld>
            <a:endParaRPr lang="en-GB"/>
          </a:p>
        </p:txBody>
      </p:sp>
      <p:sp>
        <p:nvSpPr>
          <p:cNvPr id="18" name="Text Placeholder logo"/>
          <p:cNvSpPr txBox="1">
            <a:spLocks/>
          </p:cNvSpPr>
          <p:nvPr userDrawn="1"/>
        </p:nvSpPr>
        <p:spPr>
          <a:xfrm>
            <a:off x="723261" y="6318000"/>
            <a:ext cx="3824676" cy="208800"/>
          </a:xfrm>
          <a:prstGeom prst="rect">
            <a:avLst/>
          </a:prstGeom>
          <a:blipFill>
            <a:blip r:embed="rId2" cstate="print">
              <a:extLst>
                <a:ext uri="{28A0092B-C50C-407E-A947-70E740481C1C}">
                  <a14:useLocalDpi xmlns:a14="http://schemas.microsoft.com/office/drawing/2010/main"/>
                </a:ext>
              </a:extLst>
            </a:blip>
            <a:stretch>
              <a:fillRect/>
            </a:stretch>
          </a:blipFill>
          <a:ln>
            <a:noFill/>
          </a:ln>
        </p:spPr>
        <p:txBody>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100" kern="1200">
                <a:solidFill>
                  <a:schemeClr val="bg1"/>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r>
              <a:rPr lang="en-GB"/>
              <a:t>.</a:t>
            </a:r>
          </a:p>
        </p:txBody>
      </p:sp>
    </p:spTree>
    <p:extLst>
      <p:ext uri="{BB962C8B-B14F-4D97-AF65-F5344CB8AC3E}">
        <p14:creationId xmlns:p14="http://schemas.microsoft.com/office/powerpoint/2010/main" val="31421689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Grey 50/50 Image text (product)">
    <p:spTree>
      <p:nvGrpSpPr>
        <p:cNvPr id="1" name=""/>
        <p:cNvGrpSpPr/>
        <p:nvPr/>
      </p:nvGrpSpPr>
      <p:grpSpPr>
        <a:xfrm>
          <a:off x="0" y="0"/>
          <a:ext cx="0" cy="0"/>
          <a:chOff x="0" y="0"/>
          <a:chExt cx="0" cy="0"/>
        </a:xfrm>
      </p:grpSpPr>
      <p:pic>
        <p:nvPicPr>
          <p:cNvPr id="15" name="Picture 7" descr="Baggrund-test-ny.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130925"/>
          </a:xfrm>
          <a:prstGeom prst="rect">
            <a:avLst/>
          </a:prstGeom>
        </p:spPr>
      </p:pic>
      <p:sp>
        <p:nvSpPr>
          <p:cNvPr id="12" name="Title 1"/>
          <p:cNvSpPr>
            <a:spLocks noGrp="1"/>
          </p:cNvSpPr>
          <p:nvPr>
            <p:ph type="title" hasCustomPrompt="1"/>
          </p:nvPr>
        </p:nvSpPr>
        <p:spPr>
          <a:xfrm>
            <a:off x="6276001" y="1088844"/>
            <a:ext cx="5190511" cy="981982"/>
          </a:xfrm>
        </p:spPr>
        <p:txBody>
          <a:bodyPr/>
          <a:lstStyle>
            <a:lvl1pPr>
              <a:defRPr>
                <a:latin typeface="+mj-lt"/>
              </a:defRPr>
            </a:lvl1pPr>
          </a:lstStyle>
          <a:p>
            <a:r>
              <a:rPr lang="en-GB"/>
              <a:t>Click to edit Master title style</a:t>
            </a:r>
          </a:p>
        </p:txBody>
      </p:sp>
      <p:sp>
        <p:nvSpPr>
          <p:cNvPr id="10" name="Content Placeholder 3"/>
          <p:cNvSpPr>
            <a:spLocks noGrp="1"/>
          </p:cNvSpPr>
          <p:nvPr>
            <p:ph sz="quarter" idx="14"/>
          </p:nvPr>
        </p:nvSpPr>
        <p:spPr>
          <a:xfrm>
            <a:off x="6276001" y="2360433"/>
            <a:ext cx="5190512" cy="3597456"/>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3"/>
          <p:cNvSpPr>
            <a:spLocks noGrp="1"/>
          </p:cNvSpPr>
          <p:nvPr>
            <p:ph type="pic" sz="quarter" idx="17" hasCustomPrompt="1"/>
          </p:nvPr>
        </p:nvSpPr>
        <p:spPr>
          <a:xfrm>
            <a:off x="0" y="1"/>
            <a:ext cx="5916000" cy="6858000"/>
          </a:xfrm>
        </p:spPr>
        <p:txBody>
          <a:bodyPr vert="horz" lIns="0" tIns="612000" rIns="0" bIns="0" rtlCol="0" anchor="ctr" anchorCtr="0">
            <a:noAutofit/>
          </a:bodyPr>
          <a:lstStyle>
            <a:lvl1pPr marL="0" indent="0" algn="ctr">
              <a:buNone/>
              <a:defRPr lang="da-DK" sz="1400" baseline="0">
                <a:solidFill>
                  <a:schemeClr val="tx1">
                    <a:lumMod val="50000"/>
                    <a:lumOff val="50000"/>
                  </a:schemeClr>
                </a:solidFill>
                <a:latin typeface="+mj-lt"/>
              </a:defRPr>
            </a:lvl1pPr>
          </a:lstStyle>
          <a:p>
            <a:r>
              <a:rPr lang="en-GB"/>
              <a:t>Click here – open the COLOPLAST tab – click on Add Images – select an image from the Image Library in </a:t>
            </a:r>
            <a:r>
              <a:rPr lang="en-GB" err="1"/>
              <a:t>Templafy</a:t>
            </a:r>
            <a:endParaRPr lang="en-GB"/>
          </a:p>
        </p:txBody>
      </p:sp>
      <p:sp>
        <p:nvSpPr>
          <p:cNvPr id="9" name="Date Placeholder 2" hidden="1"/>
          <p:cNvSpPr>
            <a:spLocks noGrp="1"/>
          </p:cNvSpPr>
          <p:nvPr>
            <p:ph type="dt" sz="half" idx="10"/>
          </p:nvPr>
        </p:nvSpPr>
        <p:spPr>
          <a:xfrm>
            <a:off x="1032325" y="8782869"/>
            <a:ext cx="45719" cy="47545"/>
          </a:xfrm>
          <a:prstGeom prst="rect">
            <a:avLst/>
          </a:prstGeom>
        </p:spPr>
        <p:txBody>
          <a:bodyPr/>
          <a:lstStyle>
            <a:lvl1pPr>
              <a:defRPr sz="100">
                <a:solidFill>
                  <a:schemeClr val="bg1">
                    <a:lumMod val="75000"/>
                  </a:schemeClr>
                </a:solidFill>
              </a:defRPr>
            </a:lvl1pPr>
          </a:lstStyle>
          <a:p>
            <a:endParaRPr lang="en-GB"/>
          </a:p>
        </p:txBody>
      </p:sp>
      <p:sp>
        <p:nvSpPr>
          <p:cNvPr id="11" name="Footer Placeholder 24" hidden="1"/>
          <p:cNvSpPr>
            <a:spLocks noGrp="1"/>
          </p:cNvSpPr>
          <p:nvPr>
            <p:ph type="ftr" sz="quarter" idx="18"/>
          </p:nvPr>
        </p:nvSpPr>
        <p:spPr>
          <a:xfrm>
            <a:off x="957178" y="8782869"/>
            <a:ext cx="48127" cy="47545"/>
          </a:xfrm>
          <a:prstGeom prst="rect">
            <a:avLst/>
          </a:prstGeom>
        </p:spPr>
        <p:txBody>
          <a:bodyPr/>
          <a:lstStyle>
            <a:lvl1pPr>
              <a:defRPr sz="100">
                <a:solidFill>
                  <a:schemeClr val="bg1">
                    <a:lumMod val="75000"/>
                  </a:schemeClr>
                </a:solidFill>
              </a:defRPr>
            </a:lvl1pPr>
          </a:lstStyle>
          <a:p>
            <a:pPr algn="l"/>
            <a:endParaRPr lang="en-GB"/>
          </a:p>
        </p:txBody>
      </p:sp>
      <p:sp>
        <p:nvSpPr>
          <p:cNvPr id="16" name="Slide Number Placeholder 25" hidden="1"/>
          <p:cNvSpPr>
            <a:spLocks noGrp="1"/>
          </p:cNvSpPr>
          <p:nvPr>
            <p:ph type="sldNum" sz="quarter" idx="19"/>
          </p:nvPr>
        </p:nvSpPr>
        <p:spPr>
          <a:xfrm>
            <a:off x="702628" y="8782869"/>
            <a:ext cx="45719" cy="47545"/>
          </a:xfrm>
          <a:prstGeom prst="rect">
            <a:avLst/>
          </a:prstGeom>
        </p:spPr>
        <p:txBody>
          <a:bodyPr/>
          <a:lstStyle>
            <a:lvl1pPr>
              <a:defRPr sz="100">
                <a:solidFill>
                  <a:schemeClr val="bg1">
                    <a:lumMod val="75000"/>
                  </a:schemeClr>
                </a:solidFill>
              </a:defRPr>
            </a:lvl1pPr>
          </a:lstStyle>
          <a:p>
            <a:r>
              <a:rPr lang="en-GB"/>
              <a:t>Page </a:t>
            </a:r>
            <a:fld id="{45D37B1E-C366-494F-A587-962AD9AABC83}" type="slidenum">
              <a:rPr lang="en-GB"/>
              <a:pPr/>
              <a:t>‹#›</a:t>
            </a:fld>
            <a:endParaRPr lang="en-GB"/>
          </a:p>
        </p:txBody>
      </p:sp>
      <p:sp>
        <p:nvSpPr>
          <p:cNvPr id="14" name="Pladsholder til indhold 2"/>
          <p:cNvSpPr>
            <a:spLocks noGrp="1"/>
          </p:cNvSpPr>
          <p:nvPr>
            <p:ph sz="quarter" idx="20" hasCustomPrompt="1"/>
          </p:nvPr>
        </p:nvSpPr>
        <p:spPr>
          <a:xfrm>
            <a:off x="9773172" y="6142181"/>
            <a:ext cx="1692000" cy="429455"/>
          </a:xfrm>
        </p:spPr>
        <p:txBody>
          <a:bodyPr/>
          <a:lstStyle>
            <a:lvl1pPr>
              <a:buNone/>
              <a:defRPr sz="1200" baseline="0">
                <a:solidFill>
                  <a:schemeClr val="bg2"/>
                </a:solidFill>
                <a:latin typeface="+mj-lt"/>
              </a:defRPr>
            </a:lvl1pPr>
          </a:lstStyle>
          <a:p>
            <a:pPr lvl="0"/>
            <a:r>
              <a:rPr lang="en-GB"/>
              <a:t>Insert product logo</a:t>
            </a:r>
          </a:p>
        </p:txBody>
      </p:sp>
    </p:spTree>
    <p:extLst>
      <p:ext uri="{BB962C8B-B14F-4D97-AF65-F5344CB8AC3E}">
        <p14:creationId xmlns:p14="http://schemas.microsoft.com/office/powerpoint/2010/main" val="3985774109"/>
      </p:ext>
    </p:extLst>
  </p:cSld>
  <p:clrMapOvr>
    <a:masterClrMapping/>
  </p:clrMapOvr>
  <p:extLst>
    <p:ext uri="{DCECCB84-F9BA-43D5-87BE-67443E8EF086}">
      <p15:sldGuideLst xmlns:p15="http://schemas.microsoft.com/office/powerpoint/2012/main">
        <p15:guide id="1" pos="3728">
          <p15:clr>
            <a:srgbClr val="FBAE40"/>
          </p15:clr>
        </p15:guide>
        <p15:guide id="2" pos="3953">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4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7" name="Content Placeholder 2"/>
          <p:cNvSpPr>
            <a:spLocks noGrp="1"/>
          </p:cNvSpPr>
          <p:nvPr>
            <p:ph sz="quarter" idx="13"/>
          </p:nvPr>
        </p:nvSpPr>
        <p:spPr>
          <a:xfrm>
            <a:off x="725489" y="1636713"/>
            <a:ext cx="10741024" cy="432117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_DateCustomA"/>
          <p:cNvSpPr>
            <a:spLocks noGrp="1"/>
          </p:cNvSpPr>
          <p:nvPr>
            <p:ph type="dt" sz="half" idx="14"/>
          </p:nvPr>
        </p:nvSpPr>
        <p:spPr/>
        <p:txBody>
          <a:bodyPr/>
          <a:lstStyle/>
          <a:p>
            <a:endParaRPr lang="en-GB"/>
          </a:p>
        </p:txBody>
      </p:sp>
      <p:sp>
        <p:nvSpPr>
          <p:cNvPr id="4" name="FLD_PresentationTitle"/>
          <p:cNvSpPr>
            <a:spLocks noGrp="1"/>
          </p:cNvSpPr>
          <p:nvPr>
            <p:ph type="ftr" sz="quarter" idx="15"/>
          </p:nvPr>
        </p:nvSpPr>
        <p:spPr/>
        <p:txBody>
          <a:bodyPr/>
          <a:lstStyle/>
          <a:p>
            <a:endParaRPr lang="en-GB"/>
          </a:p>
        </p:txBody>
      </p:sp>
      <p:sp>
        <p:nvSpPr>
          <p:cNvPr id="5" name="Slide Number Placeholder 4"/>
          <p:cNvSpPr>
            <a:spLocks noGrp="1"/>
          </p:cNvSpPr>
          <p:nvPr>
            <p:ph type="sldNum" sz="quarter" idx="16"/>
          </p:nvPr>
        </p:nvSpPr>
        <p:spPr/>
        <p:txBody>
          <a:bodyPr/>
          <a:lstStyle/>
          <a:p>
            <a:r>
              <a:rPr lang="en-GB"/>
              <a:t>Page </a:t>
            </a:r>
            <a:fld id="{9E564AD4-C76D-4F33-BD52-5147B3B7B407}" type="slidenum">
              <a:rPr lang="en-GB"/>
              <a:pPr/>
              <a:t>‹#›</a:t>
            </a:fld>
            <a:endParaRPr lang="en-GB"/>
          </a:p>
        </p:txBody>
      </p:sp>
      <p:sp>
        <p:nvSpPr>
          <p:cNvPr id="18" name="Text Placeholder logo"/>
          <p:cNvSpPr txBox="1">
            <a:spLocks/>
          </p:cNvSpPr>
          <p:nvPr userDrawn="1"/>
        </p:nvSpPr>
        <p:spPr>
          <a:xfrm>
            <a:off x="723261" y="6318000"/>
            <a:ext cx="3824676" cy="208800"/>
          </a:xfrm>
          <a:prstGeom prst="rect">
            <a:avLst/>
          </a:prstGeom>
          <a:blipFill>
            <a:blip r:embed="rId2" cstate="print">
              <a:extLst>
                <a:ext uri="{28A0092B-C50C-407E-A947-70E740481C1C}">
                  <a14:useLocalDpi xmlns:a14="http://schemas.microsoft.com/office/drawing/2010/main"/>
                </a:ext>
              </a:extLst>
            </a:blip>
            <a:stretch>
              <a:fillRect/>
            </a:stretch>
          </a:blipFill>
          <a:ln>
            <a:noFill/>
          </a:ln>
        </p:spPr>
        <p:txBody>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100" kern="1200">
                <a:solidFill>
                  <a:schemeClr val="bg1"/>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r>
              <a:rPr lang="en-GB"/>
              <a:t>.</a:t>
            </a:r>
          </a:p>
        </p:txBody>
      </p:sp>
    </p:spTree>
    <p:extLst>
      <p:ext uri="{BB962C8B-B14F-4D97-AF65-F5344CB8AC3E}">
        <p14:creationId xmlns:p14="http://schemas.microsoft.com/office/powerpoint/2010/main" val="515169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98C8CB-6FAB-4D8E-84F4-332999CC118E}"/>
              </a:ext>
            </a:extLst>
          </p:cNvPr>
          <p:cNvSpPr>
            <a:spLocks noGrp="1"/>
          </p:cNvSpPr>
          <p:nvPr>
            <p:ph type="dt" sz="half" idx="10"/>
          </p:nvPr>
        </p:nvSpPr>
        <p:spPr/>
        <p:txBody>
          <a:bodyPr/>
          <a:lstStyle/>
          <a:p>
            <a:fld id="{3518F78A-ED12-4710-B3E4-74AF32744754}" type="datetimeFigureOut">
              <a:rPr lang="en-US" smtClean="0"/>
              <a:t>3/25/2024</a:t>
            </a:fld>
            <a:endParaRPr lang="en-US"/>
          </a:p>
        </p:txBody>
      </p:sp>
      <p:sp>
        <p:nvSpPr>
          <p:cNvPr id="3" name="Footer Placeholder 2">
            <a:extLst>
              <a:ext uri="{FF2B5EF4-FFF2-40B4-BE49-F238E27FC236}">
                <a16:creationId xmlns:a16="http://schemas.microsoft.com/office/drawing/2014/main" id="{6A514454-2F2A-46D4-A2BF-D74385C131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5114DC-B2BF-4AF8-AC6E-CC85D2DF98A5}"/>
              </a:ext>
            </a:extLst>
          </p:cNvPr>
          <p:cNvSpPr>
            <a:spLocks noGrp="1"/>
          </p:cNvSpPr>
          <p:nvPr>
            <p:ph type="sldNum" sz="quarter" idx="12"/>
          </p:nvPr>
        </p:nvSpPr>
        <p:spPr/>
        <p:txBody>
          <a:bodyPr/>
          <a:lstStyle/>
          <a:p>
            <a:fld id="{7BC8163A-C3A6-4E52-AC97-18DA685429AF}" type="slidenum">
              <a:rPr lang="en-US" smtClean="0"/>
              <a:t>‹#›</a:t>
            </a:fld>
            <a:endParaRPr lang="en-US"/>
          </a:p>
        </p:txBody>
      </p:sp>
    </p:spTree>
    <p:extLst>
      <p:ext uri="{BB962C8B-B14F-4D97-AF65-F5344CB8AC3E}">
        <p14:creationId xmlns:p14="http://schemas.microsoft.com/office/powerpoint/2010/main" val="34074096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5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7" name="Content Placeholder 2"/>
          <p:cNvSpPr>
            <a:spLocks noGrp="1"/>
          </p:cNvSpPr>
          <p:nvPr>
            <p:ph sz="quarter" idx="13"/>
          </p:nvPr>
        </p:nvSpPr>
        <p:spPr>
          <a:xfrm>
            <a:off x="725489" y="1636713"/>
            <a:ext cx="10741024" cy="432117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_DateCustomA"/>
          <p:cNvSpPr>
            <a:spLocks noGrp="1"/>
          </p:cNvSpPr>
          <p:nvPr>
            <p:ph type="dt" sz="half" idx="14"/>
          </p:nvPr>
        </p:nvSpPr>
        <p:spPr/>
        <p:txBody>
          <a:bodyPr/>
          <a:lstStyle/>
          <a:p>
            <a:endParaRPr lang="en-GB"/>
          </a:p>
        </p:txBody>
      </p:sp>
      <p:sp>
        <p:nvSpPr>
          <p:cNvPr id="4" name="FLD_PresentationTitle"/>
          <p:cNvSpPr>
            <a:spLocks noGrp="1"/>
          </p:cNvSpPr>
          <p:nvPr>
            <p:ph type="ftr" sz="quarter" idx="15"/>
          </p:nvPr>
        </p:nvSpPr>
        <p:spPr/>
        <p:txBody>
          <a:bodyPr/>
          <a:lstStyle/>
          <a:p>
            <a:endParaRPr lang="en-GB"/>
          </a:p>
        </p:txBody>
      </p:sp>
      <p:sp>
        <p:nvSpPr>
          <p:cNvPr id="5" name="Slide Number Placeholder 4"/>
          <p:cNvSpPr>
            <a:spLocks noGrp="1"/>
          </p:cNvSpPr>
          <p:nvPr>
            <p:ph type="sldNum" sz="quarter" idx="16"/>
          </p:nvPr>
        </p:nvSpPr>
        <p:spPr/>
        <p:txBody>
          <a:bodyPr/>
          <a:lstStyle/>
          <a:p>
            <a:r>
              <a:rPr lang="en-GB"/>
              <a:t>Page </a:t>
            </a:r>
            <a:fld id="{9E564AD4-C76D-4F33-BD52-5147B3B7B407}" type="slidenum">
              <a:rPr lang="en-GB"/>
              <a:pPr/>
              <a:t>‹#›</a:t>
            </a:fld>
            <a:endParaRPr lang="en-GB"/>
          </a:p>
        </p:txBody>
      </p:sp>
      <p:sp>
        <p:nvSpPr>
          <p:cNvPr id="18" name="Text Placeholder logo"/>
          <p:cNvSpPr txBox="1">
            <a:spLocks/>
          </p:cNvSpPr>
          <p:nvPr userDrawn="1"/>
        </p:nvSpPr>
        <p:spPr>
          <a:xfrm>
            <a:off x="723261" y="6318000"/>
            <a:ext cx="3824676" cy="208800"/>
          </a:xfrm>
          <a:prstGeom prst="rect">
            <a:avLst/>
          </a:prstGeom>
          <a:blipFill>
            <a:blip r:embed="rId2" cstate="print">
              <a:extLst>
                <a:ext uri="{28A0092B-C50C-407E-A947-70E740481C1C}">
                  <a14:useLocalDpi xmlns:a14="http://schemas.microsoft.com/office/drawing/2010/main"/>
                </a:ext>
              </a:extLst>
            </a:blip>
            <a:stretch>
              <a:fillRect/>
            </a:stretch>
          </a:blipFill>
          <a:ln>
            <a:noFill/>
          </a:ln>
        </p:spPr>
        <p:txBody>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100" kern="1200">
                <a:solidFill>
                  <a:schemeClr val="bg1"/>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r>
              <a:rPr lang="en-GB"/>
              <a:t>.</a:t>
            </a:r>
          </a:p>
        </p:txBody>
      </p:sp>
    </p:spTree>
    <p:extLst>
      <p:ext uri="{BB962C8B-B14F-4D97-AF65-F5344CB8AC3E}">
        <p14:creationId xmlns:p14="http://schemas.microsoft.com/office/powerpoint/2010/main" val="35040868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6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7" name="Content Placeholder 2"/>
          <p:cNvSpPr>
            <a:spLocks noGrp="1"/>
          </p:cNvSpPr>
          <p:nvPr>
            <p:ph sz="quarter" idx="13"/>
          </p:nvPr>
        </p:nvSpPr>
        <p:spPr>
          <a:xfrm>
            <a:off x="725489" y="1636713"/>
            <a:ext cx="10741024" cy="432117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_DateCustomA"/>
          <p:cNvSpPr>
            <a:spLocks noGrp="1"/>
          </p:cNvSpPr>
          <p:nvPr>
            <p:ph type="dt" sz="half" idx="14"/>
          </p:nvPr>
        </p:nvSpPr>
        <p:spPr/>
        <p:txBody>
          <a:bodyPr/>
          <a:lstStyle/>
          <a:p>
            <a:endParaRPr lang="en-GB"/>
          </a:p>
        </p:txBody>
      </p:sp>
      <p:sp>
        <p:nvSpPr>
          <p:cNvPr id="4" name="FLD_PresentationTitle"/>
          <p:cNvSpPr>
            <a:spLocks noGrp="1"/>
          </p:cNvSpPr>
          <p:nvPr>
            <p:ph type="ftr" sz="quarter" idx="15"/>
          </p:nvPr>
        </p:nvSpPr>
        <p:spPr/>
        <p:txBody>
          <a:bodyPr/>
          <a:lstStyle/>
          <a:p>
            <a:endParaRPr lang="en-GB"/>
          </a:p>
        </p:txBody>
      </p:sp>
      <p:sp>
        <p:nvSpPr>
          <p:cNvPr id="5" name="Slide Number Placeholder 4"/>
          <p:cNvSpPr>
            <a:spLocks noGrp="1"/>
          </p:cNvSpPr>
          <p:nvPr>
            <p:ph type="sldNum" sz="quarter" idx="16"/>
          </p:nvPr>
        </p:nvSpPr>
        <p:spPr/>
        <p:txBody>
          <a:bodyPr/>
          <a:lstStyle/>
          <a:p>
            <a:r>
              <a:rPr lang="en-GB"/>
              <a:t>Page </a:t>
            </a:r>
            <a:fld id="{9E564AD4-C76D-4F33-BD52-5147B3B7B407}" type="slidenum">
              <a:rPr lang="en-GB"/>
              <a:pPr/>
              <a:t>‹#›</a:t>
            </a:fld>
            <a:endParaRPr lang="en-GB"/>
          </a:p>
        </p:txBody>
      </p:sp>
      <p:sp>
        <p:nvSpPr>
          <p:cNvPr id="18" name="Text Placeholder logo"/>
          <p:cNvSpPr txBox="1">
            <a:spLocks/>
          </p:cNvSpPr>
          <p:nvPr userDrawn="1"/>
        </p:nvSpPr>
        <p:spPr>
          <a:xfrm>
            <a:off x="723261" y="6318000"/>
            <a:ext cx="3824676" cy="208800"/>
          </a:xfrm>
          <a:prstGeom prst="rect">
            <a:avLst/>
          </a:prstGeom>
          <a:blipFill>
            <a:blip r:embed="rId2" cstate="print">
              <a:extLst>
                <a:ext uri="{28A0092B-C50C-407E-A947-70E740481C1C}">
                  <a14:useLocalDpi xmlns:a14="http://schemas.microsoft.com/office/drawing/2010/main"/>
                </a:ext>
              </a:extLst>
            </a:blip>
            <a:stretch>
              <a:fillRect/>
            </a:stretch>
          </a:blipFill>
          <a:ln>
            <a:noFill/>
          </a:ln>
        </p:spPr>
        <p:txBody>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100" kern="1200">
                <a:solidFill>
                  <a:schemeClr val="bg1"/>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r>
              <a:rPr lang="en-GB"/>
              <a:t>.</a:t>
            </a:r>
          </a:p>
        </p:txBody>
      </p:sp>
    </p:spTree>
    <p:extLst>
      <p:ext uri="{BB962C8B-B14F-4D97-AF65-F5344CB8AC3E}">
        <p14:creationId xmlns:p14="http://schemas.microsoft.com/office/powerpoint/2010/main" val="24308001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7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7" name="Content Placeholder 2"/>
          <p:cNvSpPr>
            <a:spLocks noGrp="1"/>
          </p:cNvSpPr>
          <p:nvPr>
            <p:ph sz="quarter" idx="13"/>
          </p:nvPr>
        </p:nvSpPr>
        <p:spPr>
          <a:xfrm>
            <a:off x="725489" y="1636713"/>
            <a:ext cx="10741024" cy="432117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_DateCustomA"/>
          <p:cNvSpPr>
            <a:spLocks noGrp="1"/>
          </p:cNvSpPr>
          <p:nvPr>
            <p:ph type="dt" sz="half" idx="14"/>
          </p:nvPr>
        </p:nvSpPr>
        <p:spPr/>
        <p:txBody>
          <a:bodyPr/>
          <a:lstStyle/>
          <a:p>
            <a:endParaRPr lang="en-GB"/>
          </a:p>
        </p:txBody>
      </p:sp>
      <p:sp>
        <p:nvSpPr>
          <p:cNvPr id="4" name="FLD_PresentationTitle"/>
          <p:cNvSpPr>
            <a:spLocks noGrp="1"/>
          </p:cNvSpPr>
          <p:nvPr>
            <p:ph type="ftr" sz="quarter" idx="15"/>
          </p:nvPr>
        </p:nvSpPr>
        <p:spPr/>
        <p:txBody>
          <a:bodyPr/>
          <a:lstStyle/>
          <a:p>
            <a:endParaRPr lang="en-GB"/>
          </a:p>
        </p:txBody>
      </p:sp>
      <p:sp>
        <p:nvSpPr>
          <p:cNvPr id="5" name="Slide Number Placeholder 4"/>
          <p:cNvSpPr>
            <a:spLocks noGrp="1"/>
          </p:cNvSpPr>
          <p:nvPr>
            <p:ph type="sldNum" sz="quarter" idx="16"/>
          </p:nvPr>
        </p:nvSpPr>
        <p:spPr/>
        <p:txBody>
          <a:bodyPr/>
          <a:lstStyle/>
          <a:p>
            <a:r>
              <a:rPr lang="en-GB"/>
              <a:t>Page </a:t>
            </a:r>
            <a:fld id="{9E564AD4-C76D-4F33-BD52-5147B3B7B407}" type="slidenum">
              <a:rPr lang="en-GB"/>
              <a:pPr/>
              <a:t>‹#›</a:t>
            </a:fld>
            <a:endParaRPr lang="en-GB"/>
          </a:p>
        </p:txBody>
      </p:sp>
      <p:sp>
        <p:nvSpPr>
          <p:cNvPr id="18" name="Text Placeholder logo"/>
          <p:cNvSpPr txBox="1">
            <a:spLocks/>
          </p:cNvSpPr>
          <p:nvPr userDrawn="1"/>
        </p:nvSpPr>
        <p:spPr>
          <a:xfrm>
            <a:off x="723261" y="6318000"/>
            <a:ext cx="3824676" cy="208800"/>
          </a:xfrm>
          <a:prstGeom prst="rect">
            <a:avLst/>
          </a:prstGeom>
          <a:blipFill>
            <a:blip r:embed="rId2" cstate="print">
              <a:extLst>
                <a:ext uri="{28A0092B-C50C-407E-A947-70E740481C1C}">
                  <a14:useLocalDpi xmlns:a14="http://schemas.microsoft.com/office/drawing/2010/main"/>
                </a:ext>
              </a:extLst>
            </a:blip>
            <a:stretch>
              <a:fillRect/>
            </a:stretch>
          </a:blipFill>
          <a:ln>
            <a:noFill/>
          </a:ln>
        </p:spPr>
        <p:txBody>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100" kern="1200">
                <a:solidFill>
                  <a:schemeClr val="bg1"/>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r>
              <a:rPr lang="en-GB"/>
              <a:t>.</a:t>
            </a:r>
          </a:p>
        </p:txBody>
      </p:sp>
    </p:spTree>
    <p:extLst>
      <p:ext uri="{BB962C8B-B14F-4D97-AF65-F5344CB8AC3E}">
        <p14:creationId xmlns:p14="http://schemas.microsoft.com/office/powerpoint/2010/main" val="37586348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8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7" name="Content Placeholder 2"/>
          <p:cNvSpPr>
            <a:spLocks noGrp="1"/>
          </p:cNvSpPr>
          <p:nvPr>
            <p:ph sz="quarter" idx="13"/>
          </p:nvPr>
        </p:nvSpPr>
        <p:spPr>
          <a:xfrm>
            <a:off x="725489" y="1636713"/>
            <a:ext cx="10741024" cy="432117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_DateCustomA"/>
          <p:cNvSpPr>
            <a:spLocks noGrp="1"/>
          </p:cNvSpPr>
          <p:nvPr>
            <p:ph type="dt" sz="half" idx="14"/>
          </p:nvPr>
        </p:nvSpPr>
        <p:spPr/>
        <p:txBody>
          <a:bodyPr/>
          <a:lstStyle/>
          <a:p>
            <a:endParaRPr lang="en-GB"/>
          </a:p>
        </p:txBody>
      </p:sp>
      <p:sp>
        <p:nvSpPr>
          <p:cNvPr id="4" name="FLD_PresentationTitle"/>
          <p:cNvSpPr>
            <a:spLocks noGrp="1"/>
          </p:cNvSpPr>
          <p:nvPr>
            <p:ph type="ftr" sz="quarter" idx="15"/>
          </p:nvPr>
        </p:nvSpPr>
        <p:spPr/>
        <p:txBody>
          <a:bodyPr/>
          <a:lstStyle/>
          <a:p>
            <a:endParaRPr lang="en-GB"/>
          </a:p>
        </p:txBody>
      </p:sp>
      <p:sp>
        <p:nvSpPr>
          <p:cNvPr id="5" name="Slide Number Placeholder 4"/>
          <p:cNvSpPr>
            <a:spLocks noGrp="1"/>
          </p:cNvSpPr>
          <p:nvPr>
            <p:ph type="sldNum" sz="quarter" idx="16"/>
          </p:nvPr>
        </p:nvSpPr>
        <p:spPr/>
        <p:txBody>
          <a:bodyPr/>
          <a:lstStyle/>
          <a:p>
            <a:r>
              <a:rPr lang="en-GB"/>
              <a:t>Page </a:t>
            </a:r>
            <a:fld id="{9E564AD4-C76D-4F33-BD52-5147B3B7B407}" type="slidenum">
              <a:rPr lang="en-GB"/>
              <a:pPr/>
              <a:t>‹#›</a:t>
            </a:fld>
            <a:endParaRPr lang="en-GB"/>
          </a:p>
        </p:txBody>
      </p:sp>
      <p:sp>
        <p:nvSpPr>
          <p:cNvPr id="18" name="Text Placeholder logo"/>
          <p:cNvSpPr txBox="1">
            <a:spLocks/>
          </p:cNvSpPr>
          <p:nvPr userDrawn="1"/>
        </p:nvSpPr>
        <p:spPr>
          <a:xfrm>
            <a:off x="723261" y="6318000"/>
            <a:ext cx="3824676" cy="208800"/>
          </a:xfrm>
          <a:prstGeom prst="rect">
            <a:avLst/>
          </a:prstGeom>
          <a:blipFill>
            <a:blip r:embed="rId2" cstate="print">
              <a:extLst>
                <a:ext uri="{28A0092B-C50C-407E-A947-70E740481C1C}">
                  <a14:useLocalDpi xmlns:a14="http://schemas.microsoft.com/office/drawing/2010/main"/>
                </a:ext>
              </a:extLst>
            </a:blip>
            <a:stretch>
              <a:fillRect/>
            </a:stretch>
          </a:blipFill>
          <a:ln>
            <a:noFill/>
          </a:ln>
        </p:spPr>
        <p:txBody>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100" kern="1200">
                <a:solidFill>
                  <a:schemeClr val="bg1"/>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r>
              <a:rPr lang="en-GB"/>
              <a:t>.</a:t>
            </a:r>
          </a:p>
        </p:txBody>
      </p:sp>
    </p:spTree>
    <p:extLst>
      <p:ext uri="{BB962C8B-B14F-4D97-AF65-F5344CB8AC3E}">
        <p14:creationId xmlns:p14="http://schemas.microsoft.com/office/powerpoint/2010/main" val="742933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6FD0A-990D-4F48-A10F-8618C83611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69CF70-3798-4B1D-AA76-138DA3EDE6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1612CD-1722-46AB-A3E3-020FEA3532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9F0B0C-98D8-497F-83C3-45B5E0BE48BC}"/>
              </a:ext>
            </a:extLst>
          </p:cNvPr>
          <p:cNvSpPr>
            <a:spLocks noGrp="1"/>
          </p:cNvSpPr>
          <p:nvPr>
            <p:ph type="dt" sz="half" idx="10"/>
          </p:nvPr>
        </p:nvSpPr>
        <p:spPr/>
        <p:txBody>
          <a:bodyPr/>
          <a:lstStyle/>
          <a:p>
            <a:fld id="{3518F78A-ED12-4710-B3E4-74AF32744754}" type="datetimeFigureOut">
              <a:rPr lang="en-US" smtClean="0"/>
              <a:t>3/25/2024</a:t>
            </a:fld>
            <a:endParaRPr lang="en-US"/>
          </a:p>
        </p:txBody>
      </p:sp>
      <p:sp>
        <p:nvSpPr>
          <p:cNvPr id="6" name="Footer Placeholder 5">
            <a:extLst>
              <a:ext uri="{FF2B5EF4-FFF2-40B4-BE49-F238E27FC236}">
                <a16:creationId xmlns:a16="http://schemas.microsoft.com/office/drawing/2014/main" id="{0106AB6A-88F2-4FEF-A405-EC5862F6B5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698857-3085-42A0-A90B-365A63EE9F05}"/>
              </a:ext>
            </a:extLst>
          </p:cNvPr>
          <p:cNvSpPr>
            <a:spLocks noGrp="1"/>
          </p:cNvSpPr>
          <p:nvPr>
            <p:ph type="sldNum" sz="quarter" idx="12"/>
          </p:nvPr>
        </p:nvSpPr>
        <p:spPr/>
        <p:txBody>
          <a:bodyPr/>
          <a:lstStyle/>
          <a:p>
            <a:fld id="{7BC8163A-C3A6-4E52-AC97-18DA685429AF}" type="slidenum">
              <a:rPr lang="en-US" smtClean="0"/>
              <a:t>‹#›</a:t>
            </a:fld>
            <a:endParaRPr lang="en-US"/>
          </a:p>
        </p:txBody>
      </p:sp>
    </p:spTree>
    <p:extLst>
      <p:ext uri="{BB962C8B-B14F-4D97-AF65-F5344CB8AC3E}">
        <p14:creationId xmlns:p14="http://schemas.microsoft.com/office/powerpoint/2010/main" val="2080115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F83D1-7C87-4A49-BE69-18E5F3C4CD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D061C5-3E83-48DC-9857-8A3B1C1C9E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425F03-B59A-4A6B-ABA0-5D920BE94E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F6CCCC-BBD1-4DB5-85A2-A8CE929F8F25}"/>
              </a:ext>
            </a:extLst>
          </p:cNvPr>
          <p:cNvSpPr>
            <a:spLocks noGrp="1"/>
          </p:cNvSpPr>
          <p:nvPr>
            <p:ph type="dt" sz="half" idx="10"/>
          </p:nvPr>
        </p:nvSpPr>
        <p:spPr/>
        <p:txBody>
          <a:bodyPr/>
          <a:lstStyle/>
          <a:p>
            <a:fld id="{3518F78A-ED12-4710-B3E4-74AF32744754}" type="datetimeFigureOut">
              <a:rPr lang="en-US" smtClean="0"/>
              <a:t>3/25/2024</a:t>
            </a:fld>
            <a:endParaRPr lang="en-US"/>
          </a:p>
        </p:txBody>
      </p:sp>
      <p:sp>
        <p:nvSpPr>
          <p:cNvPr id="6" name="Footer Placeholder 5">
            <a:extLst>
              <a:ext uri="{FF2B5EF4-FFF2-40B4-BE49-F238E27FC236}">
                <a16:creationId xmlns:a16="http://schemas.microsoft.com/office/drawing/2014/main" id="{5DF9FEFD-24C3-41D9-964C-6143BBB9C3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C14F0A-BEF3-479F-9B46-D6C917A4F98A}"/>
              </a:ext>
            </a:extLst>
          </p:cNvPr>
          <p:cNvSpPr>
            <a:spLocks noGrp="1"/>
          </p:cNvSpPr>
          <p:nvPr>
            <p:ph type="sldNum" sz="quarter" idx="12"/>
          </p:nvPr>
        </p:nvSpPr>
        <p:spPr/>
        <p:txBody>
          <a:bodyPr/>
          <a:lstStyle/>
          <a:p>
            <a:fld id="{7BC8163A-C3A6-4E52-AC97-18DA685429AF}" type="slidenum">
              <a:rPr lang="en-US" smtClean="0"/>
              <a:t>‹#›</a:t>
            </a:fld>
            <a:endParaRPr lang="en-US"/>
          </a:p>
        </p:txBody>
      </p:sp>
    </p:spTree>
    <p:extLst>
      <p:ext uri="{BB962C8B-B14F-4D97-AF65-F5344CB8AC3E}">
        <p14:creationId xmlns:p14="http://schemas.microsoft.com/office/powerpoint/2010/main" val="2203248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63"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image" Target="../media/image1.emf"/><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8DB94-EB6D-402F-9F82-627083B792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802552-763D-4FC3-9A5F-8AABD090A7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52A73D-E8C1-4672-9133-7E86CA1E26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18F78A-ED12-4710-B3E4-74AF32744754}" type="datetimeFigureOut">
              <a:rPr lang="en-US" smtClean="0"/>
              <a:t>3/25/2024</a:t>
            </a:fld>
            <a:endParaRPr lang="en-US"/>
          </a:p>
        </p:txBody>
      </p:sp>
      <p:sp>
        <p:nvSpPr>
          <p:cNvPr id="5" name="Footer Placeholder 4">
            <a:extLst>
              <a:ext uri="{FF2B5EF4-FFF2-40B4-BE49-F238E27FC236}">
                <a16:creationId xmlns:a16="http://schemas.microsoft.com/office/drawing/2014/main" id="{7624F874-DC66-40C9-B560-E085669C07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5F7E71-4B7D-4CB8-B78D-3F246A182E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163A-C3A6-4E52-AC97-18DA685429AF}" type="slidenum">
              <a:rPr lang="en-US" smtClean="0"/>
              <a:t>‹#›</a:t>
            </a:fld>
            <a:endParaRPr lang="en-US"/>
          </a:p>
        </p:txBody>
      </p:sp>
    </p:spTree>
    <p:extLst>
      <p:ext uri="{BB962C8B-B14F-4D97-AF65-F5344CB8AC3E}">
        <p14:creationId xmlns:p14="http://schemas.microsoft.com/office/powerpoint/2010/main" val="2034974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9852285F-7D9E-5E48-B234-69AB816D1AE5}"/>
              </a:ext>
            </a:extLst>
          </p:cNvPr>
          <p:cNvSpPr>
            <a:spLocks noGrp="1"/>
          </p:cNvSpPr>
          <p:nvPr>
            <p:ph type="title"/>
          </p:nvPr>
        </p:nvSpPr>
        <p:spPr>
          <a:xfrm>
            <a:off x="728814" y="365125"/>
            <a:ext cx="7962555" cy="1044575"/>
          </a:xfrm>
          <a:prstGeom prst="rect">
            <a:avLst/>
          </a:prstGeom>
        </p:spPr>
        <p:txBody>
          <a:bodyPr vert="horz" lIns="0" tIns="0" rIns="0" bIns="0" rtlCol="0" anchor="t">
            <a:noAutofit/>
          </a:bodyPr>
          <a:lstStyle/>
          <a:p>
            <a:r>
              <a:rPr lang="en-GB">
                <a:effectLst/>
              </a:rPr>
              <a:t>This space is for your headline</a:t>
            </a:r>
            <a:endParaRPr lang="en-GB"/>
          </a:p>
        </p:txBody>
      </p:sp>
      <p:sp>
        <p:nvSpPr>
          <p:cNvPr id="14" name="Text Placeholder 13">
            <a:extLst>
              <a:ext uri="{FF2B5EF4-FFF2-40B4-BE49-F238E27FC236}">
                <a16:creationId xmlns:a16="http://schemas.microsoft.com/office/drawing/2014/main" id="{EADEB487-0C1C-2ED2-90FB-BA1E87BB33CC}"/>
              </a:ext>
            </a:extLst>
          </p:cNvPr>
          <p:cNvSpPr>
            <a:spLocks noGrp="1"/>
          </p:cNvSpPr>
          <p:nvPr>
            <p:ph type="body" idx="1"/>
          </p:nvPr>
        </p:nvSpPr>
        <p:spPr>
          <a:xfrm>
            <a:off x="728814" y="1638000"/>
            <a:ext cx="7962555" cy="4572000"/>
          </a:xfrm>
          <a:prstGeom prst="rect">
            <a:avLst/>
          </a:prstGeom>
        </p:spPr>
        <p:txBody>
          <a:bodyPr vert="horz" lIns="0" tIns="0" rIns="0" bIns="0" rtlCol="0">
            <a:noAutofit/>
          </a:bodyPr>
          <a:lstStyle/>
          <a:p>
            <a:pPr lvl="0"/>
            <a:r>
              <a:rPr lang="en-GB" noProof="0"/>
              <a:t>Level 1, Bullet 20 pt</a:t>
            </a:r>
          </a:p>
          <a:p>
            <a:pPr lvl="1"/>
            <a:r>
              <a:rPr lang="en-GB" noProof="0"/>
              <a:t>Level 2, Bullet 18 pt</a:t>
            </a:r>
          </a:p>
          <a:p>
            <a:pPr lvl="2"/>
            <a:r>
              <a:rPr lang="en-GB"/>
              <a:t>Third level, Body text 20 pt</a:t>
            </a:r>
          </a:p>
          <a:p>
            <a:pPr lvl="3"/>
            <a:r>
              <a:rPr lang="en-GB"/>
              <a:t>Fourth level, Body text 18 pt</a:t>
            </a:r>
          </a:p>
          <a:p>
            <a:pPr lvl="4"/>
            <a:r>
              <a:rPr lang="en-GB"/>
              <a:t>Fifth level, Body text 16 pt</a:t>
            </a:r>
          </a:p>
          <a:p>
            <a:pPr lvl="5"/>
            <a:r>
              <a:rPr lang="en-GB"/>
              <a:t>Sixth level, Heading 30 pt</a:t>
            </a:r>
          </a:p>
          <a:p>
            <a:pPr lvl="6"/>
            <a:r>
              <a:rPr lang="en-GB"/>
              <a:t>Seventh level, Heading 36 pt</a:t>
            </a:r>
          </a:p>
          <a:p>
            <a:pPr lvl="7"/>
            <a:r>
              <a:rPr lang="en-GB"/>
              <a:t>8th level, Heading 60 pt</a:t>
            </a:r>
          </a:p>
        </p:txBody>
      </p:sp>
      <p:sp>
        <p:nvSpPr>
          <p:cNvPr id="12" name="FLD_PresentationTitle">
            <a:extLst>
              <a:ext uri="{FF2B5EF4-FFF2-40B4-BE49-F238E27FC236}">
                <a16:creationId xmlns:a16="http://schemas.microsoft.com/office/drawing/2014/main" id="{9524A263-AC61-9842-A280-2BD5559C1BBA}"/>
              </a:ext>
            </a:extLst>
          </p:cNvPr>
          <p:cNvSpPr>
            <a:spLocks noGrp="1"/>
          </p:cNvSpPr>
          <p:nvPr>
            <p:ph type="ftr" sz="quarter" idx="3"/>
          </p:nvPr>
        </p:nvSpPr>
        <p:spPr>
          <a:xfrm>
            <a:off x="3142800" y="6463114"/>
            <a:ext cx="3064821" cy="133200"/>
          </a:xfrm>
          <a:prstGeom prst="rect">
            <a:avLst/>
          </a:prstGeom>
        </p:spPr>
        <p:txBody>
          <a:bodyPr vert="horz" lIns="0" tIns="0" rIns="0" bIns="0" rtlCol="0" anchor="ctr">
            <a:noAutofit/>
          </a:bodyPr>
          <a:lstStyle>
            <a:lvl1pPr algn="l">
              <a:defRPr sz="800">
                <a:solidFill>
                  <a:schemeClr val="tx1"/>
                </a:solidFill>
              </a:defRPr>
            </a:lvl1pPr>
          </a:lstStyle>
          <a:p>
            <a:endParaRPr lang="en-GB"/>
          </a:p>
        </p:txBody>
      </p:sp>
      <p:sp>
        <p:nvSpPr>
          <p:cNvPr id="13" name="Slide Number Placeholder 12">
            <a:extLst>
              <a:ext uri="{FF2B5EF4-FFF2-40B4-BE49-F238E27FC236}">
                <a16:creationId xmlns:a16="http://schemas.microsoft.com/office/drawing/2014/main" id="{995FDD21-B2AA-F346-834D-9001B07E725D}"/>
              </a:ext>
            </a:extLst>
          </p:cNvPr>
          <p:cNvSpPr>
            <a:spLocks noGrp="1"/>
          </p:cNvSpPr>
          <p:nvPr>
            <p:ph type="sldNum" sz="quarter" idx="4"/>
          </p:nvPr>
        </p:nvSpPr>
        <p:spPr>
          <a:xfrm>
            <a:off x="728815" y="6463114"/>
            <a:ext cx="938370" cy="134787"/>
          </a:xfrm>
          <a:prstGeom prst="rect">
            <a:avLst/>
          </a:prstGeom>
        </p:spPr>
        <p:txBody>
          <a:bodyPr vert="horz" lIns="0" tIns="0" rIns="0" bIns="0" rtlCol="0" anchor="ctr">
            <a:noAutofit/>
          </a:bodyPr>
          <a:lstStyle>
            <a:lvl1pPr algn="l">
              <a:defRPr sz="800">
                <a:solidFill>
                  <a:schemeClr val="tx1"/>
                </a:solidFill>
              </a:defRPr>
            </a:lvl1pPr>
          </a:lstStyle>
          <a:p>
            <a:fld id="{BE459162-0D30-784D-9ED6-FB04668B2BB3}" type="slidenum">
              <a:rPr lang="en-GB" smtClean="0"/>
              <a:pPr/>
              <a:t>‹#›</a:t>
            </a:fld>
            <a:endParaRPr lang="en-GB"/>
          </a:p>
        </p:txBody>
      </p:sp>
      <p:sp>
        <p:nvSpPr>
          <p:cNvPr id="16" name="Date_DateCustomB">
            <a:extLst>
              <a:ext uri="{FF2B5EF4-FFF2-40B4-BE49-F238E27FC236}">
                <a16:creationId xmlns:a16="http://schemas.microsoft.com/office/drawing/2014/main" id="{70EA6D98-137E-5547-B0F9-C8058E8676D7}"/>
              </a:ext>
            </a:extLst>
          </p:cNvPr>
          <p:cNvSpPr>
            <a:spLocks noGrp="1"/>
          </p:cNvSpPr>
          <p:nvPr>
            <p:ph type="dt" sz="half" idx="2"/>
          </p:nvPr>
        </p:nvSpPr>
        <p:spPr>
          <a:xfrm>
            <a:off x="2127600" y="6463114"/>
            <a:ext cx="1013894" cy="133200"/>
          </a:xfrm>
          <a:prstGeom prst="rect">
            <a:avLst/>
          </a:prstGeom>
        </p:spPr>
        <p:txBody>
          <a:bodyPr vert="horz" lIns="0" tIns="0" rIns="0" bIns="0" rtlCol="0" anchor="ctr">
            <a:noAutofit/>
          </a:bodyPr>
          <a:lstStyle>
            <a:lvl1pPr algn="l">
              <a:defRPr sz="800">
                <a:solidFill>
                  <a:schemeClr val="tx1"/>
                </a:solidFill>
              </a:defRPr>
            </a:lvl1pPr>
          </a:lstStyle>
          <a:p>
            <a:r>
              <a:rPr lang="en-GB"/>
              <a:t>08.23.2022</a:t>
            </a:r>
          </a:p>
        </p:txBody>
      </p:sp>
      <p:sp>
        <p:nvSpPr>
          <p:cNvPr id="9" name="Rectangle 8">
            <a:extLst>
              <a:ext uri="{FF2B5EF4-FFF2-40B4-BE49-F238E27FC236}">
                <a16:creationId xmlns:a16="http://schemas.microsoft.com/office/drawing/2014/main" id="{0C24A348-A3D4-5046-F7F3-BC5EAA84C0EC}"/>
              </a:ext>
            </a:extLst>
          </p:cNvPr>
          <p:cNvSpPr/>
          <p:nvPr userDrawn="1"/>
        </p:nvSpPr>
        <p:spPr>
          <a:xfrm>
            <a:off x="0" y="6520387"/>
            <a:ext cx="612000" cy="18000"/>
          </a:xfrm>
          <a:prstGeom prst="rect">
            <a:avLst/>
          </a:prstGeom>
          <a:solidFill>
            <a:srgbClr val="00A2B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err="1">
              <a:solidFill>
                <a:schemeClr val="tx1"/>
              </a:solidFill>
            </a:endParaRPr>
          </a:p>
        </p:txBody>
      </p:sp>
      <p:pic>
        <p:nvPicPr>
          <p:cNvPr id="6" name="Logo emf">
            <a:extLst>
              <a:ext uri="{FF2B5EF4-FFF2-40B4-BE49-F238E27FC236}">
                <a16:creationId xmlns:a16="http://schemas.microsoft.com/office/drawing/2014/main" id="{6D454E97-765B-A7E5-0489-A2D21ACC4F4D}"/>
              </a:ext>
            </a:extLst>
          </p:cNvPr>
          <p:cNvPicPr>
            <a:picLocks noChangeAspect="1"/>
          </p:cNvPicPr>
          <p:nvPr userDrawn="1"/>
        </p:nvPicPr>
        <p:blipFill>
          <a:blip r:embed="rId64" cstate="print">
            <a:extLst>
              <a:ext uri="{28A0092B-C50C-407E-A947-70E740481C1C}">
                <a14:useLocalDpi xmlns:a14="http://schemas.microsoft.com/office/drawing/2010/main" val="0"/>
              </a:ext>
            </a:extLst>
          </a:blip>
          <a:srcRect/>
          <a:stretch/>
        </p:blipFill>
        <p:spPr>
          <a:xfrm>
            <a:off x="10553699" y="6415040"/>
            <a:ext cx="914401" cy="205682"/>
          </a:xfrm>
          <a:prstGeom prst="rect">
            <a:avLst/>
          </a:prstGeom>
        </p:spPr>
      </p:pic>
    </p:spTree>
    <p:extLst>
      <p:ext uri="{BB962C8B-B14F-4D97-AF65-F5344CB8AC3E}">
        <p14:creationId xmlns:p14="http://schemas.microsoft.com/office/powerpoint/2010/main" val="35102100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Lst>
  <p:hf hdr="0" ftr="0" dt="0"/>
  <p:txStyles>
    <p:titleStyle>
      <a:lvl1pPr algn="l" defTabSz="914400" rtl="0" eaLnBrk="1" latinLnBrk="0" hangingPunct="1">
        <a:lnSpc>
          <a:spcPct val="90000"/>
        </a:lnSpc>
        <a:spcBef>
          <a:spcPct val="0"/>
        </a:spcBef>
        <a:buNone/>
        <a:defRPr sz="3000" b="0" i="0" kern="1200">
          <a:solidFill>
            <a:schemeClr val="tx1"/>
          </a:solidFill>
          <a:latin typeface="+mj-lt"/>
          <a:ea typeface="+mj-ea"/>
          <a:cs typeface="+mj-cs"/>
        </a:defRPr>
      </a:lvl1pPr>
    </p:titleStyle>
    <p:bodyStyle>
      <a:lvl1pPr marL="342900" marR="0" indent="-342900" algn="l" defTabSz="914400" rtl="0" eaLnBrk="1" fontAlgn="t" latinLnBrk="0" hangingPunct="1">
        <a:lnSpc>
          <a:spcPct val="100000"/>
        </a:lnSpc>
        <a:spcBef>
          <a:spcPts val="500"/>
        </a:spcBef>
        <a:spcAft>
          <a:spcPts val="0"/>
        </a:spcAft>
        <a:buClr>
          <a:schemeClr val="accent1"/>
        </a:buClr>
        <a:buSzTx/>
        <a:buFont typeface="Arial" panose="020B0604020202020204" pitchFamily="34" charset="0"/>
        <a:buChar char="•"/>
        <a:tabLst/>
        <a:defRPr sz="2000" kern="1200">
          <a:solidFill>
            <a:schemeClr val="tx1"/>
          </a:solidFill>
          <a:latin typeface="+mn-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Font typeface="Arial" panose="020B0604020202020204" pitchFamily="34" charset="0"/>
        <a:buNone/>
        <a:defRPr sz="6000" kern="1200">
          <a:solidFill>
            <a:schemeClr val="tx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23">
          <p15:clr>
            <a:srgbClr val="F26B43"/>
          </p15:clr>
        </p15:guide>
        <p15:guide id="7" orient="horz" pos="230">
          <p15:clr>
            <a:srgbClr val="F26B43"/>
          </p15:clr>
        </p15:guide>
        <p15:guide id="8" pos="458">
          <p15:clr>
            <a:srgbClr val="F26B43"/>
          </p15:clr>
        </p15:guide>
        <p15:guide id="9" orient="horz" pos="1031">
          <p15:clr>
            <a:srgbClr val="A4A3A4"/>
          </p15:clr>
        </p15:guide>
        <p15:guide id="10" orient="horz" pos="3911">
          <p15:clr>
            <a:srgbClr val="F26B43"/>
          </p15:clr>
        </p15:guide>
        <p15:guide id="11" orient="horz" pos="888">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sv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5.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55.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58.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54.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70.png"/><Relationship Id="rId4" Type="http://schemas.openxmlformats.org/officeDocument/2006/relationships/image" Target="../media/image69.svg"/><Relationship Id="rId9" Type="http://schemas.openxmlformats.org/officeDocument/2006/relationships/image" Target="../media/image73.png"/></Relationships>
</file>

<file path=ppt/slides/_rels/slide2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s/_rels/slide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jpeg"/><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7DC1C9-E2FE-4DFA-B0F9-4F12E4BFCD89}"/>
              </a:ext>
            </a:extLst>
          </p:cNvPr>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l="22258" r="34008" b="2"/>
          <a:stretch/>
        </p:blipFill>
        <p:spPr>
          <a:xfrm>
            <a:off x="8066215" y="0"/>
            <a:ext cx="4126609" cy="6298164"/>
          </a:xfrm>
          <a:prstGeom prst="rect">
            <a:avLst/>
          </a:prstGeom>
          <a:noFill/>
        </p:spPr>
      </p:pic>
      <p:sp>
        <p:nvSpPr>
          <p:cNvPr id="5" name="Rectangle 4">
            <a:extLst>
              <a:ext uri="{FF2B5EF4-FFF2-40B4-BE49-F238E27FC236}">
                <a16:creationId xmlns:a16="http://schemas.microsoft.com/office/drawing/2014/main" id="{B05D88B4-AC66-405B-8EC6-5E2FF4C1E387}"/>
              </a:ext>
            </a:extLst>
          </p:cNvPr>
          <p:cNvSpPr/>
          <p:nvPr/>
        </p:nvSpPr>
        <p:spPr>
          <a:xfrm>
            <a:off x="0" y="6208712"/>
            <a:ext cx="12192000" cy="649288"/>
          </a:xfrm>
          <a:prstGeom prst="rect">
            <a:avLst/>
          </a:prstGeom>
          <a:solidFill>
            <a:srgbClr val="00A2BA"/>
          </a:solidFill>
          <a:ln>
            <a:solidFill>
              <a:srgbClr val="00A2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A5B6421-7183-45A2-B5B1-A6DF1E7F8DAD}"/>
              </a:ext>
            </a:extLst>
          </p:cNvPr>
          <p:cNvSpPr txBox="1">
            <a:spLocks/>
          </p:cNvSpPr>
          <p:nvPr/>
        </p:nvSpPr>
        <p:spPr bwMode="black">
          <a:xfrm>
            <a:off x="728813" y="1636713"/>
            <a:ext cx="6662589" cy="2042487"/>
          </a:xfrm>
          <a:prstGeom prst="rect">
            <a:avLst/>
          </a:prstGeom>
        </p:spPr>
        <p:txBody>
          <a:bodyPr vert="horz" lIns="0" tIns="0" rIns="0" bIns="0" rtlCol="0" anchor="b">
            <a:normAutofit/>
          </a:bodyPr>
          <a:lstStyle>
            <a:lvl1pPr algn="l" defTabSz="914400" rtl="0" eaLnBrk="1" latinLnBrk="0" hangingPunct="1">
              <a:lnSpc>
                <a:spcPct val="83000"/>
              </a:lnSpc>
              <a:spcBef>
                <a:spcPct val="0"/>
              </a:spcBef>
              <a:buNone/>
              <a:defRPr sz="6000" b="0" i="0" kern="1200">
                <a:solidFill>
                  <a:srgbClr val="213D46"/>
                </a:solidFill>
                <a:latin typeface="+mj-lt"/>
                <a:ea typeface="+mj-ea"/>
                <a:cs typeface="+mj-cs"/>
              </a:defRPr>
            </a:lvl1pPr>
          </a:lstStyle>
          <a:p>
            <a:pPr marL="0" marR="0" lvl="0" indent="0" algn="l" defTabSz="914400" rtl="0" eaLnBrk="1" fontAlgn="auto" latinLnBrk="0" hangingPunct="1">
              <a:lnSpc>
                <a:spcPct val="83000"/>
              </a:lnSpc>
              <a:spcBef>
                <a:spcPct val="0"/>
              </a:spcBef>
              <a:spcAft>
                <a:spcPts val="0"/>
              </a:spcAft>
              <a:buClrTx/>
              <a:buSzTx/>
              <a:buFontTx/>
              <a:buNone/>
              <a:tabLst/>
              <a:defRPr/>
            </a:pPr>
            <a:r>
              <a:rPr kumimoji="0" lang="en-US" sz="6000" b="0" i="0" u="none" strike="noStrike" kern="1200" cap="none" spc="0" normalizeH="0" baseline="0" noProof="0">
                <a:ln>
                  <a:noFill/>
                </a:ln>
                <a:solidFill>
                  <a:srgbClr val="213D46"/>
                </a:solidFill>
                <a:effectLst/>
                <a:uLnTx/>
                <a:uFillTx/>
                <a:latin typeface="Coloplast Medium"/>
                <a:ea typeface="+mj-ea"/>
                <a:cs typeface="+mj-cs"/>
              </a:rPr>
              <a:t>Erectile Dysfunction Treatment Options</a:t>
            </a:r>
            <a:endParaRPr kumimoji="0" lang="en-US" sz="6000" b="0" i="0" u="none" strike="noStrike" kern="1200" cap="none" spc="0" normalizeH="0" baseline="0" noProof="0" dirty="0">
              <a:ln>
                <a:noFill/>
              </a:ln>
              <a:solidFill>
                <a:srgbClr val="213D46"/>
              </a:solidFill>
              <a:effectLst/>
              <a:uLnTx/>
              <a:uFillTx/>
              <a:latin typeface="Coloplast Medium"/>
              <a:ea typeface="+mj-ea"/>
              <a:cs typeface="+mj-cs"/>
            </a:endParaRPr>
          </a:p>
        </p:txBody>
      </p:sp>
    </p:spTree>
    <p:extLst>
      <p:ext uri="{BB962C8B-B14F-4D97-AF65-F5344CB8AC3E}">
        <p14:creationId xmlns:p14="http://schemas.microsoft.com/office/powerpoint/2010/main" val="3518313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13D4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85DF1B-79C6-4EAB-B50B-05D23C13E354}"/>
              </a:ext>
            </a:extLst>
          </p:cNvPr>
          <p:cNvSpPr txBox="1">
            <a:spLocks/>
          </p:cNvSpPr>
          <p:nvPr/>
        </p:nvSpPr>
        <p:spPr bwMode="white">
          <a:xfrm>
            <a:off x="727075" y="3184753"/>
            <a:ext cx="7961313" cy="1944098"/>
          </a:xfrm>
          <a:prstGeom prst="rect">
            <a:avLst/>
          </a:prstGeom>
        </p:spPr>
        <p:txBody>
          <a:bodyPr vert="horz" lIns="0" tIns="0" rIns="0" bIns="0" rtlCol="0" anchor="b" anchorCtr="0">
            <a:noAutofit/>
          </a:bodyPr>
          <a:lstStyle>
            <a:lvl1pPr marL="0" indent="0" algn="l" defTabSz="914400" rtl="0" eaLnBrk="1" fontAlgn="t" latinLnBrk="0" hangingPunct="1">
              <a:lnSpc>
                <a:spcPct val="82000"/>
              </a:lnSpc>
              <a:spcBef>
                <a:spcPct val="0"/>
              </a:spcBef>
              <a:buClr>
                <a:schemeClr val="accent1"/>
              </a:buClr>
              <a:buSzPct val="100000"/>
              <a:buFont typeface="Arial" panose="020B0604020202020204" pitchFamily="34" charset="0"/>
              <a:buNone/>
              <a:defRPr sz="6000" b="0" i="0" kern="1200">
                <a:solidFill>
                  <a:schemeClr val="bg1"/>
                </a:solidFill>
                <a:latin typeface="Coloplast Medium" pitchFamily="2" charset="0"/>
                <a:ea typeface="+mj-ea"/>
                <a:cs typeface="+mj-cs"/>
              </a:defRPr>
            </a:lvl1pPr>
          </a:lstStyle>
          <a:p>
            <a:pPr marL="0" marR="0" lvl="0" indent="0" algn="l" defTabSz="914400" rtl="0" eaLnBrk="1" fontAlgn="t" latinLnBrk="0" hangingPunct="1">
              <a:lnSpc>
                <a:spcPct val="82000"/>
              </a:lnSpc>
              <a:spcBef>
                <a:spcPct val="0"/>
              </a:spcBef>
              <a:spcAft>
                <a:spcPts val="0"/>
              </a:spcAft>
              <a:buClr>
                <a:srgbClr val="00A2BA"/>
              </a:buClr>
              <a:buSzPct val="100000"/>
              <a:buFont typeface="Arial" panose="020B0604020202020204" pitchFamily="34" charset="0"/>
              <a:buNone/>
              <a:tabLst/>
              <a:defRPr/>
            </a:pPr>
            <a:r>
              <a:rPr kumimoji="0" lang="en-US" sz="6000" b="0" i="0" u="none" strike="noStrike" kern="1200" cap="none" spc="0" normalizeH="0" baseline="0" noProof="0">
                <a:ln>
                  <a:noFill/>
                </a:ln>
                <a:solidFill>
                  <a:srgbClr val="FFFFFF"/>
                </a:solidFill>
                <a:effectLst/>
                <a:uLnTx/>
                <a:uFillTx/>
                <a:latin typeface="Coloplast Medium" pitchFamily="2" charset="0"/>
                <a:ea typeface="+mj-ea"/>
                <a:cs typeface="+mj-cs"/>
              </a:rPr>
              <a:t>No matter what the cause of your ED, there is </a:t>
            </a:r>
            <a:r>
              <a:rPr kumimoji="0" lang="en-US" sz="6000" b="0" i="0" u="none" strike="noStrike" kern="1200" cap="none" spc="0" normalizeH="0" baseline="0" noProof="0">
                <a:ln>
                  <a:noFill/>
                </a:ln>
                <a:solidFill>
                  <a:srgbClr val="00A2BA"/>
                </a:solidFill>
                <a:effectLst/>
                <a:uLnTx/>
                <a:uFillTx/>
                <a:latin typeface="Coloplast Medium" pitchFamily="2" charset="0"/>
                <a:ea typeface="+mj-ea"/>
                <a:cs typeface="+mj-cs"/>
              </a:rPr>
              <a:t>hope</a:t>
            </a:r>
            <a:r>
              <a:rPr kumimoji="0" lang="en-US" sz="6000" b="0" i="0" u="none" strike="noStrike" kern="1200" cap="none" spc="0" normalizeH="0" baseline="0" noProof="0">
                <a:ln>
                  <a:noFill/>
                </a:ln>
                <a:solidFill>
                  <a:srgbClr val="FFFFFF"/>
                </a:solidFill>
                <a:effectLst/>
                <a:uLnTx/>
                <a:uFillTx/>
                <a:latin typeface="Coloplast Medium" pitchFamily="2" charset="0"/>
                <a:ea typeface="+mj-ea"/>
                <a:cs typeface="+mj-cs"/>
              </a:rPr>
              <a:t>. There are solutions available.</a:t>
            </a:r>
            <a:r>
              <a:rPr kumimoji="0" lang="en-US" sz="6000" b="0" i="0" u="none" strike="noStrike" kern="1200" cap="none" spc="0" normalizeH="0" baseline="30000" noProof="0">
                <a:ln>
                  <a:noFill/>
                </a:ln>
                <a:solidFill>
                  <a:srgbClr val="FFFFFF"/>
                </a:solidFill>
                <a:effectLst/>
                <a:uLnTx/>
                <a:uFillTx/>
                <a:latin typeface="Coloplast Medium" pitchFamily="2" charset="0"/>
                <a:ea typeface="+mj-ea"/>
                <a:cs typeface="+mj-cs"/>
              </a:rPr>
              <a:t>4</a:t>
            </a:r>
            <a:r>
              <a:rPr kumimoji="0" lang="en-US" sz="6000" b="0" i="0" u="none" strike="noStrike" kern="1200" cap="none" spc="0" normalizeH="0" baseline="0" noProof="0">
                <a:ln>
                  <a:noFill/>
                </a:ln>
                <a:solidFill>
                  <a:srgbClr val="FFFFFF"/>
                </a:solidFill>
                <a:effectLst/>
                <a:uLnTx/>
                <a:uFillTx/>
                <a:latin typeface="Coloplast Medium" pitchFamily="2" charset="0"/>
                <a:ea typeface="+mj-ea"/>
                <a:cs typeface="+mj-cs"/>
              </a:rPr>
              <a:t> </a:t>
            </a:r>
            <a:endParaRPr kumimoji="0" lang="en-US" sz="6000" b="0" i="0" u="none" strike="noStrike" kern="1200" cap="none" spc="0" normalizeH="0" baseline="0" noProof="0" dirty="0">
              <a:ln>
                <a:noFill/>
              </a:ln>
              <a:solidFill>
                <a:srgbClr val="FFFFFF"/>
              </a:solidFill>
              <a:effectLst/>
              <a:uLnTx/>
              <a:uFillTx/>
              <a:latin typeface="Coloplast Medium" pitchFamily="2" charset="0"/>
              <a:ea typeface="+mj-ea"/>
              <a:cs typeface="+mj-cs"/>
            </a:endParaRPr>
          </a:p>
        </p:txBody>
      </p:sp>
    </p:spTree>
    <p:extLst>
      <p:ext uri="{BB962C8B-B14F-4D97-AF65-F5344CB8AC3E}">
        <p14:creationId xmlns:p14="http://schemas.microsoft.com/office/powerpoint/2010/main" val="1611631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861E4F-EE8F-4834-90FE-C5745DE4168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95276" y="2232400"/>
            <a:ext cx="11601447" cy="2521551"/>
          </a:xfrm>
          <a:prstGeom prst="rect">
            <a:avLst/>
          </a:prstGeom>
        </p:spPr>
      </p:pic>
      <p:sp>
        <p:nvSpPr>
          <p:cNvPr id="5" name="Title 1">
            <a:extLst>
              <a:ext uri="{FF2B5EF4-FFF2-40B4-BE49-F238E27FC236}">
                <a16:creationId xmlns:a16="http://schemas.microsoft.com/office/drawing/2014/main" id="{2B65EE92-2B14-47D5-9139-3C1816E2E60D}"/>
              </a:ext>
            </a:extLst>
          </p:cNvPr>
          <p:cNvSpPr txBox="1">
            <a:spLocks/>
          </p:cNvSpPr>
          <p:nvPr/>
        </p:nvSpPr>
        <p:spPr>
          <a:xfrm>
            <a:off x="727075" y="365125"/>
            <a:ext cx="7964295" cy="10445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0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a:ln>
                  <a:noFill/>
                </a:ln>
                <a:solidFill>
                  <a:srgbClr val="213D46"/>
                </a:solidFill>
                <a:effectLst/>
                <a:uLnTx/>
                <a:uFillTx/>
                <a:latin typeface="Coloplast Medium"/>
                <a:ea typeface="+mj-ea"/>
                <a:cs typeface="+mj-cs"/>
              </a:rPr>
              <a:t>Hope for ED: Treatment options</a:t>
            </a:r>
            <a:r>
              <a:rPr kumimoji="0" lang="en-US" sz="3000" b="0" i="0" u="none" strike="noStrike" kern="1200" cap="none" spc="0" normalizeH="0" baseline="30000" noProof="0">
                <a:ln>
                  <a:noFill/>
                </a:ln>
                <a:solidFill>
                  <a:srgbClr val="213D46"/>
                </a:solidFill>
                <a:effectLst/>
                <a:uLnTx/>
                <a:uFillTx/>
                <a:latin typeface="Coloplast Medium"/>
                <a:ea typeface="+mj-ea"/>
                <a:cs typeface="+mj-cs"/>
              </a:rPr>
              <a:t>4</a:t>
            </a:r>
            <a:r>
              <a:rPr kumimoji="0" lang="en-US" sz="3000" b="0" i="0" u="none" strike="noStrike" kern="1200" cap="none" spc="0" normalizeH="0" baseline="0" noProof="0">
                <a:ln>
                  <a:noFill/>
                </a:ln>
                <a:solidFill>
                  <a:srgbClr val="213D46"/>
                </a:solidFill>
                <a:effectLst/>
                <a:uLnTx/>
                <a:uFillTx/>
                <a:latin typeface="Coloplast Medium"/>
                <a:ea typeface="+mj-ea"/>
                <a:cs typeface="+mj-cs"/>
              </a:rPr>
              <a:t>    </a:t>
            </a:r>
            <a:endParaRPr kumimoji="0" lang="en-US" sz="3000" b="0" i="1" u="none" strike="noStrike" kern="1200" cap="none" spc="0" normalizeH="0" baseline="0" noProof="0" dirty="0">
              <a:ln>
                <a:noFill/>
              </a:ln>
              <a:solidFill>
                <a:srgbClr val="213D46"/>
              </a:solidFill>
              <a:effectLst/>
              <a:uLnTx/>
              <a:uFillTx/>
              <a:latin typeface="Coloplast Medium"/>
              <a:ea typeface="+mj-ea"/>
              <a:cs typeface="+mj-cs"/>
            </a:endParaRPr>
          </a:p>
        </p:txBody>
      </p:sp>
    </p:spTree>
    <p:extLst>
      <p:ext uri="{BB962C8B-B14F-4D97-AF65-F5344CB8AC3E}">
        <p14:creationId xmlns:p14="http://schemas.microsoft.com/office/powerpoint/2010/main" val="4276009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A2EEA13-C792-4D75-9091-FA879AEFCC3C}"/>
              </a:ext>
            </a:extLst>
          </p:cNvPr>
          <p:cNvSpPr/>
          <p:nvPr/>
        </p:nvSpPr>
        <p:spPr>
          <a:xfrm>
            <a:off x="-9832" y="1035889"/>
            <a:ext cx="12201832" cy="5174411"/>
          </a:xfrm>
          <a:prstGeom prst="rect">
            <a:avLst/>
          </a:prstGeom>
          <a:solidFill>
            <a:srgbClr val="F3F5F5"/>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Coloplast"/>
              <a:ea typeface="+mn-ea"/>
              <a:cs typeface="+mn-cs"/>
            </a:endParaRPr>
          </a:p>
        </p:txBody>
      </p:sp>
      <p:pic>
        <p:nvPicPr>
          <p:cNvPr id="16" name="Picture 15" descr="A close-up of a syringe&#10;&#10;Description automatically generated">
            <a:extLst>
              <a:ext uri="{FF2B5EF4-FFF2-40B4-BE49-F238E27FC236}">
                <a16:creationId xmlns:a16="http://schemas.microsoft.com/office/drawing/2014/main" id="{2059D1BB-1FEC-4D13-A369-3862580FA7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319" t="18539" r="8708" b="26644"/>
          <a:stretch/>
        </p:blipFill>
        <p:spPr>
          <a:xfrm flipH="1">
            <a:off x="3071263" y="2143556"/>
            <a:ext cx="1290738" cy="1286931"/>
          </a:xfrm>
          <a:prstGeom prst="roundRect">
            <a:avLst>
              <a:gd name="adj" fmla="val 0"/>
            </a:avLst>
          </a:prstGeom>
          <a:solidFill>
            <a:srgbClr val="FFFFFF"/>
          </a:solidFill>
        </p:spPr>
      </p:pic>
      <p:sp>
        <p:nvSpPr>
          <p:cNvPr id="17" name="Rectangle 16">
            <a:extLst>
              <a:ext uri="{FF2B5EF4-FFF2-40B4-BE49-F238E27FC236}">
                <a16:creationId xmlns:a16="http://schemas.microsoft.com/office/drawing/2014/main" id="{C1878BCE-184F-4D3A-8983-AAF6DB33C938}"/>
              </a:ext>
            </a:extLst>
          </p:cNvPr>
          <p:cNvSpPr/>
          <p:nvPr/>
        </p:nvSpPr>
        <p:spPr>
          <a:xfrm>
            <a:off x="713945" y="3823718"/>
            <a:ext cx="2030754" cy="1846195"/>
          </a:xfrm>
          <a:prstGeom prst="rect">
            <a:avLst/>
          </a:prstGeom>
          <a:solidFill>
            <a:srgbClr val="47575E"/>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Coloplast"/>
              <a:ea typeface="+mn-ea"/>
              <a:cs typeface="+mn-cs"/>
            </a:endParaRPr>
          </a:p>
        </p:txBody>
      </p:sp>
      <p:sp>
        <p:nvSpPr>
          <p:cNvPr id="18" name="Title 1">
            <a:extLst>
              <a:ext uri="{FF2B5EF4-FFF2-40B4-BE49-F238E27FC236}">
                <a16:creationId xmlns:a16="http://schemas.microsoft.com/office/drawing/2014/main" id="{C0937B1B-6524-4CED-A590-4D999F67287E}"/>
              </a:ext>
            </a:extLst>
          </p:cNvPr>
          <p:cNvSpPr txBox="1">
            <a:spLocks/>
          </p:cNvSpPr>
          <p:nvPr/>
        </p:nvSpPr>
        <p:spPr>
          <a:xfrm>
            <a:off x="727075" y="365125"/>
            <a:ext cx="7952105" cy="57975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0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a:ln>
                  <a:noFill/>
                </a:ln>
                <a:solidFill>
                  <a:srgbClr val="213D46"/>
                </a:solidFill>
                <a:effectLst/>
                <a:uLnTx/>
                <a:uFillTx/>
                <a:latin typeface="Coloplast Medium"/>
                <a:ea typeface="+mj-ea"/>
                <a:cs typeface="+mj-cs"/>
              </a:rPr>
              <a:t>Hope for ED: Treatment options</a:t>
            </a:r>
          </a:p>
        </p:txBody>
      </p:sp>
      <p:pic>
        <p:nvPicPr>
          <p:cNvPr id="19" name="Picture 18" descr="A person holding a condom in their butt&#10;&#10;Description automatically generated">
            <a:extLst>
              <a:ext uri="{FF2B5EF4-FFF2-40B4-BE49-F238E27FC236}">
                <a16:creationId xmlns:a16="http://schemas.microsoft.com/office/drawing/2014/main" id="{8DF6BF19-DD82-491C-8351-072F64484B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44" t="20788" r="8634" b="18638"/>
          <a:stretch/>
        </p:blipFill>
        <p:spPr>
          <a:xfrm flipH="1">
            <a:off x="4422843" y="2143555"/>
            <a:ext cx="1290739" cy="1286932"/>
          </a:xfrm>
          <a:prstGeom prst="roundRect">
            <a:avLst>
              <a:gd name="adj" fmla="val 0"/>
            </a:avLst>
          </a:prstGeom>
          <a:solidFill>
            <a:srgbClr val="FFFFFF"/>
          </a:solidFill>
        </p:spPr>
      </p:pic>
      <p:pic>
        <p:nvPicPr>
          <p:cNvPr id="20" name="Picture 19" descr="A hand holding a pill&#10;&#10;Description automatically generated">
            <a:extLst>
              <a:ext uri="{FF2B5EF4-FFF2-40B4-BE49-F238E27FC236}">
                <a16:creationId xmlns:a16="http://schemas.microsoft.com/office/drawing/2014/main" id="{27E3FA8D-2F05-40B8-BB25-6D83CE47E4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04" t="13701" r="363" b="21251"/>
          <a:stretch/>
        </p:blipFill>
        <p:spPr>
          <a:xfrm>
            <a:off x="713945" y="1798957"/>
            <a:ext cx="2030754" cy="2024763"/>
          </a:xfrm>
          <a:prstGeom prst="roundRect">
            <a:avLst>
              <a:gd name="adj" fmla="val 0"/>
            </a:avLst>
          </a:prstGeom>
          <a:solidFill>
            <a:srgbClr val="FFFFFF"/>
          </a:solidFill>
        </p:spPr>
      </p:pic>
      <p:pic>
        <p:nvPicPr>
          <p:cNvPr id="21" name="Picture 20" descr="A close-up of hands holding a small object&#10;&#10;Description automatically generated">
            <a:extLst>
              <a:ext uri="{FF2B5EF4-FFF2-40B4-BE49-F238E27FC236}">
                <a16:creationId xmlns:a16="http://schemas.microsoft.com/office/drawing/2014/main" id="{B98D6F3D-0B00-48B0-9D99-883B46C540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37" t="26404" r="-1337" b="18602"/>
          <a:stretch/>
        </p:blipFill>
        <p:spPr>
          <a:xfrm flipH="1">
            <a:off x="5774425" y="2143555"/>
            <a:ext cx="1290738" cy="1286931"/>
          </a:xfrm>
          <a:prstGeom prst="roundRect">
            <a:avLst>
              <a:gd name="adj" fmla="val 0"/>
            </a:avLst>
          </a:prstGeom>
          <a:solidFill>
            <a:srgbClr val="FFFFFF"/>
          </a:solidFill>
        </p:spPr>
      </p:pic>
      <p:pic>
        <p:nvPicPr>
          <p:cNvPr id="22" name="Picture 21" descr="A close-up of a person's body&#10;&#10;Description automatically generated">
            <a:extLst>
              <a:ext uri="{FF2B5EF4-FFF2-40B4-BE49-F238E27FC236}">
                <a16:creationId xmlns:a16="http://schemas.microsoft.com/office/drawing/2014/main" id="{26140058-C7F9-4C53-A987-824F8A15E91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803" t="24943" r="-4244" b="17631"/>
          <a:stretch/>
        </p:blipFill>
        <p:spPr>
          <a:xfrm flipH="1">
            <a:off x="7126007" y="2143555"/>
            <a:ext cx="1310808" cy="1286931"/>
          </a:xfrm>
          <a:prstGeom prst="roundRect">
            <a:avLst>
              <a:gd name="adj" fmla="val 0"/>
            </a:avLst>
          </a:prstGeom>
          <a:solidFill>
            <a:srgbClr val="FFFFFF"/>
          </a:solidFill>
        </p:spPr>
      </p:pic>
      <p:sp>
        <p:nvSpPr>
          <p:cNvPr id="23" name="TextBox 22">
            <a:extLst>
              <a:ext uri="{FF2B5EF4-FFF2-40B4-BE49-F238E27FC236}">
                <a16:creationId xmlns:a16="http://schemas.microsoft.com/office/drawing/2014/main" id="{8E04FCE0-5712-46E6-8B98-81699A7279E0}"/>
              </a:ext>
            </a:extLst>
          </p:cNvPr>
          <p:cNvSpPr txBox="1"/>
          <p:nvPr/>
        </p:nvSpPr>
        <p:spPr>
          <a:xfrm>
            <a:off x="947104" y="3993896"/>
            <a:ext cx="1564435" cy="1185783"/>
          </a:xfrm>
          <a:prstGeom prst="rect">
            <a:avLst/>
          </a:prstGeom>
          <a:noFill/>
        </p:spPr>
        <p:txBody>
          <a:bodyPr wrap="none" lIns="0" tIns="0" rIns="0" bIns="0" rtlCol="0">
            <a:noAutofit/>
          </a:bodyPr>
          <a:lstStyle/>
          <a:p>
            <a:r>
              <a:rPr lang="en-US" sz="2200" b="1" dirty="0">
                <a:solidFill>
                  <a:srgbClr val="00A2BA"/>
                </a:solidFill>
                <a:latin typeface="Coloplast" pitchFamily="2" charset="0"/>
              </a:rPr>
              <a:t>Oral</a:t>
            </a:r>
            <a:br>
              <a:rPr lang="en-US" sz="2200" b="1" dirty="0">
                <a:solidFill>
                  <a:srgbClr val="00A2BA"/>
                </a:solidFill>
                <a:latin typeface="Coloplast" pitchFamily="2" charset="0"/>
              </a:rPr>
            </a:br>
            <a:r>
              <a:rPr lang="en-US" sz="2200" b="1" dirty="0">
                <a:solidFill>
                  <a:srgbClr val="00A2BA"/>
                </a:solidFill>
                <a:latin typeface="Coloplast" pitchFamily="2" charset="0"/>
              </a:rPr>
              <a:t>medications</a:t>
            </a:r>
          </a:p>
          <a:p>
            <a:endParaRPr lang="en-US" sz="2200" b="1" dirty="0">
              <a:solidFill>
                <a:srgbClr val="213D46"/>
              </a:solidFill>
              <a:latin typeface="Coloplast" pitchFamily="2" charset="0"/>
            </a:endParaRPr>
          </a:p>
        </p:txBody>
      </p:sp>
      <p:sp>
        <p:nvSpPr>
          <p:cNvPr id="24" name="TextBox 23">
            <a:extLst>
              <a:ext uri="{FF2B5EF4-FFF2-40B4-BE49-F238E27FC236}">
                <a16:creationId xmlns:a16="http://schemas.microsoft.com/office/drawing/2014/main" id="{D560407D-F1A5-4810-A8F0-11B8CC0C7D64}"/>
              </a:ext>
            </a:extLst>
          </p:cNvPr>
          <p:cNvSpPr txBox="1"/>
          <p:nvPr/>
        </p:nvSpPr>
        <p:spPr>
          <a:xfrm>
            <a:off x="10416540" y="358140"/>
            <a:ext cx="0" cy="0"/>
          </a:xfrm>
          <a:prstGeom prst="rect">
            <a:avLst/>
          </a:prstGeom>
          <a:noFill/>
        </p:spPr>
        <p:txBody>
          <a:bodyPr wrap="none" lIns="0" tIns="0" rIns="0" bIns="0" rtlCol="0">
            <a:noAutofit/>
          </a:bodyPr>
          <a:lstStyle/>
          <a:p>
            <a:endParaRPr lang="en-US" err="1">
              <a:solidFill>
                <a:srgbClr val="213D46"/>
              </a:solidFill>
              <a:latin typeface="Coloplast"/>
            </a:endParaRPr>
          </a:p>
        </p:txBody>
      </p:sp>
      <p:sp>
        <p:nvSpPr>
          <p:cNvPr id="25" name="TextBox 24">
            <a:extLst>
              <a:ext uri="{FF2B5EF4-FFF2-40B4-BE49-F238E27FC236}">
                <a16:creationId xmlns:a16="http://schemas.microsoft.com/office/drawing/2014/main" id="{A6D45ECF-2E70-42AC-B592-F4EB98C6118D}"/>
              </a:ext>
            </a:extLst>
          </p:cNvPr>
          <p:cNvSpPr txBox="1"/>
          <p:nvPr/>
        </p:nvSpPr>
        <p:spPr>
          <a:xfrm>
            <a:off x="3611880" y="1181100"/>
            <a:ext cx="0" cy="0"/>
          </a:xfrm>
          <a:prstGeom prst="rect">
            <a:avLst/>
          </a:prstGeom>
          <a:noFill/>
        </p:spPr>
        <p:txBody>
          <a:bodyPr wrap="none" lIns="0" tIns="0" rIns="0" bIns="0" rtlCol="0">
            <a:noAutofit/>
          </a:bodyPr>
          <a:lstStyle/>
          <a:p>
            <a:endParaRPr lang="en-US" err="1">
              <a:solidFill>
                <a:srgbClr val="213D46"/>
              </a:solidFill>
              <a:latin typeface="Coloplast"/>
            </a:endParaRPr>
          </a:p>
        </p:txBody>
      </p:sp>
      <p:sp>
        <p:nvSpPr>
          <p:cNvPr id="26" name="Rectangle 25">
            <a:extLst>
              <a:ext uri="{FF2B5EF4-FFF2-40B4-BE49-F238E27FC236}">
                <a16:creationId xmlns:a16="http://schemas.microsoft.com/office/drawing/2014/main" id="{5C95936D-0361-4BCC-A4E6-6937B4C66700}"/>
              </a:ext>
            </a:extLst>
          </p:cNvPr>
          <p:cNvSpPr/>
          <p:nvPr/>
        </p:nvSpPr>
        <p:spPr>
          <a:xfrm>
            <a:off x="2839279" y="1859712"/>
            <a:ext cx="8451767" cy="1839475"/>
          </a:xfrm>
          <a:prstGeom prst="rect">
            <a:avLst/>
          </a:prstGeom>
          <a:solidFill>
            <a:srgbClr val="F3F5F5">
              <a:alpha val="73134"/>
            </a:srgbClr>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Coloplast"/>
              <a:ea typeface="+mn-ea"/>
              <a:cs typeface="+mn-cs"/>
            </a:endParaRPr>
          </a:p>
        </p:txBody>
      </p:sp>
      <p:sp>
        <p:nvSpPr>
          <p:cNvPr id="27" name="TextBox 26">
            <a:extLst>
              <a:ext uri="{FF2B5EF4-FFF2-40B4-BE49-F238E27FC236}">
                <a16:creationId xmlns:a16="http://schemas.microsoft.com/office/drawing/2014/main" id="{5E40DAD9-BC8B-4B77-ABA5-CBE162853778}"/>
              </a:ext>
            </a:extLst>
          </p:cNvPr>
          <p:cNvSpPr txBox="1"/>
          <p:nvPr/>
        </p:nvSpPr>
        <p:spPr>
          <a:xfrm>
            <a:off x="3071263" y="3714329"/>
            <a:ext cx="8406792" cy="2108269"/>
          </a:xfrm>
          <a:prstGeom prst="rect">
            <a:avLst/>
          </a:prstGeom>
          <a:noFill/>
        </p:spPr>
        <p:txBody>
          <a:bodyPr wrap="square">
            <a:spAutoFit/>
          </a:bodyPr>
          <a:lstStyle/>
          <a:p>
            <a:r>
              <a:rPr lang="en-US" b="1" dirty="0">
                <a:solidFill>
                  <a:srgbClr val="00A2BA"/>
                </a:solidFill>
                <a:latin typeface="Coloplast"/>
              </a:rPr>
              <a:t>Most men start with oral medications as an ED therapy</a:t>
            </a:r>
            <a:r>
              <a:rPr lang="en-US" b="1" baseline="30000" dirty="0">
                <a:solidFill>
                  <a:srgbClr val="00A2BA"/>
                </a:solidFill>
                <a:latin typeface="Coloplast"/>
              </a:rPr>
              <a:t>8</a:t>
            </a:r>
            <a:r>
              <a:rPr lang="en-US" b="1" dirty="0">
                <a:solidFill>
                  <a:srgbClr val="00A2BA"/>
                </a:solidFill>
                <a:latin typeface="Coloplast"/>
              </a:rPr>
              <a:t> </a:t>
            </a:r>
          </a:p>
          <a:p>
            <a:r>
              <a:rPr lang="en-US" dirty="0">
                <a:solidFill>
                  <a:srgbClr val="213D46"/>
                </a:solidFill>
                <a:latin typeface="Coloplast"/>
              </a:rPr>
              <a:t>While these work great for many men, it is estimated that for 40% of cases, </a:t>
            </a:r>
            <a:br>
              <a:rPr lang="en-US" dirty="0">
                <a:solidFill>
                  <a:srgbClr val="213D46"/>
                </a:solidFill>
                <a:latin typeface="Coloplast"/>
              </a:rPr>
            </a:br>
            <a:r>
              <a:rPr lang="en-US" dirty="0">
                <a:solidFill>
                  <a:srgbClr val="213D46"/>
                </a:solidFill>
                <a:latin typeface="Coloplast"/>
              </a:rPr>
              <a:t>they are not effective</a:t>
            </a:r>
            <a:r>
              <a:rPr lang="en-US" baseline="30000" dirty="0">
                <a:solidFill>
                  <a:srgbClr val="213D46"/>
                </a:solidFill>
                <a:latin typeface="Coloplast"/>
              </a:rPr>
              <a:t>9</a:t>
            </a:r>
          </a:p>
          <a:p>
            <a:pPr>
              <a:spcBef>
                <a:spcPts val="600"/>
              </a:spcBef>
            </a:pPr>
            <a:r>
              <a:rPr lang="en-US" b="1" dirty="0">
                <a:solidFill>
                  <a:srgbClr val="213D46"/>
                </a:solidFill>
                <a:latin typeface="Coloplast"/>
              </a:rPr>
              <a:t>50% of patients discontinue treatment in the first year due to reasons such as:</a:t>
            </a:r>
            <a:r>
              <a:rPr lang="en-US" baseline="30000" dirty="0">
                <a:solidFill>
                  <a:srgbClr val="213D46"/>
                </a:solidFill>
                <a:latin typeface="Coloplast"/>
              </a:rPr>
              <a:t>10</a:t>
            </a:r>
          </a:p>
          <a:p>
            <a:pPr marL="285750" indent="-285750">
              <a:buClr>
                <a:srgbClr val="00A2BA"/>
              </a:buClr>
              <a:buFont typeface="Arial" panose="020B0604020202020204" pitchFamily="34" charset="0"/>
              <a:buChar char="•"/>
            </a:pPr>
            <a:r>
              <a:rPr lang="en-US" dirty="0">
                <a:solidFill>
                  <a:srgbClr val="213D46"/>
                </a:solidFill>
                <a:latin typeface="Coloplast"/>
              </a:rPr>
              <a:t>Medication failure</a:t>
            </a:r>
          </a:p>
          <a:p>
            <a:pPr marL="285750" indent="-285750">
              <a:buClr>
                <a:srgbClr val="00A2BA"/>
              </a:buClr>
              <a:buFont typeface="Arial" panose="020B0604020202020204" pitchFamily="34" charset="0"/>
              <a:buChar char="•"/>
            </a:pPr>
            <a:r>
              <a:rPr lang="en-US" dirty="0">
                <a:solidFill>
                  <a:srgbClr val="213D46"/>
                </a:solidFill>
                <a:latin typeface="Coloplast"/>
              </a:rPr>
              <a:t>Cost</a:t>
            </a:r>
          </a:p>
          <a:p>
            <a:pPr marL="285750" indent="-285750">
              <a:buClr>
                <a:srgbClr val="00A2BA"/>
              </a:buClr>
              <a:buFont typeface="Arial" panose="020B0604020202020204" pitchFamily="34" charset="0"/>
              <a:buChar char="•"/>
            </a:pPr>
            <a:r>
              <a:rPr lang="en-US" dirty="0">
                <a:solidFill>
                  <a:srgbClr val="213D46"/>
                </a:solidFill>
                <a:latin typeface="Coloplast"/>
              </a:rPr>
              <a:t>Concerns about side effects or long-term safety</a:t>
            </a:r>
          </a:p>
        </p:txBody>
      </p:sp>
    </p:spTree>
    <p:extLst>
      <p:ext uri="{BB962C8B-B14F-4D97-AF65-F5344CB8AC3E}">
        <p14:creationId xmlns:p14="http://schemas.microsoft.com/office/powerpoint/2010/main" val="1858322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A7A0427-8F65-47B9-A4ED-99735A59ABE5}"/>
              </a:ext>
            </a:extLst>
          </p:cNvPr>
          <p:cNvSpPr/>
          <p:nvPr/>
        </p:nvSpPr>
        <p:spPr>
          <a:xfrm>
            <a:off x="7963731" y="4318818"/>
            <a:ext cx="4226974" cy="1642402"/>
          </a:xfrm>
          <a:prstGeom prst="rect">
            <a:avLst/>
          </a:prstGeom>
          <a:solidFill>
            <a:srgbClr val="B2E3EA">
              <a:alpha val="36680"/>
            </a:srgbClr>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18" name="Rectangle 17">
            <a:extLst>
              <a:ext uri="{FF2B5EF4-FFF2-40B4-BE49-F238E27FC236}">
                <a16:creationId xmlns:a16="http://schemas.microsoft.com/office/drawing/2014/main" id="{708BCDBB-FCA1-4959-8F2F-A864621CC230}"/>
              </a:ext>
            </a:extLst>
          </p:cNvPr>
          <p:cNvSpPr/>
          <p:nvPr/>
        </p:nvSpPr>
        <p:spPr>
          <a:xfrm>
            <a:off x="-564" y="1647408"/>
            <a:ext cx="7964295" cy="4313812"/>
          </a:xfrm>
          <a:prstGeom prst="rect">
            <a:avLst/>
          </a:prstGeom>
          <a:solidFill>
            <a:srgbClr val="E0F5F9">
              <a:alpha val="50000"/>
            </a:srgbClr>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19" name="Rectangle 18">
            <a:extLst>
              <a:ext uri="{FF2B5EF4-FFF2-40B4-BE49-F238E27FC236}">
                <a16:creationId xmlns:a16="http://schemas.microsoft.com/office/drawing/2014/main" id="{973C0C00-80F1-4643-AA8F-12ADEF960D13}"/>
              </a:ext>
            </a:extLst>
          </p:cNvPr>
          <p:cNvSpPr/>
          <p:nvPr/>
        </p:nvSpPr>
        <p:spPr>
          <a:xfrm>
            <a:off x="7965026" y="2121046"/>
            <a:ext cx="4226974" cy="2199928"/>
          </a:xfrm>
          <a:prstGeom prst="rect">
            <a:avLst/>
          </a:prstGeom>
          <a:solidFill>
            <a:srgbClr val="F3F5F5"/>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20" name="Rectangle 19">
            <a:extLst>
              <a:ext uri="{FF2B5EF4-FFF2-40B4-BE49-F238E27FC236}">
                <a16:creationId xmlns:a16="http://schemas.microsoft.com/office/drawing/2014/main" id="{38F09102-755E-4375-877E-063B03982A50}"/>
              </a:ext>
            </a:extLst>
          </p:cNvPr>
          <p:cNvSpPr/>
          <p:nvPr/>
        </p:nvSpPr>
        <p:spPr>
          <a:xfrm>
            <a:off x="7965024" y="1649564"/>
            <a:ext cx="4226976" cy="479728"/>
          </a:xfrm>
          <a:prstGeom prst="rect">
            <a:avLst/>
          </a:prstGeom>
          <a:solidFill>
            <a:srgbClr val="213D46"/>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21" name="TextBox 20">
            <a:extLst>
              <a:ext uri="{FF2B5EF4-FFF2-40B4-BE49-F238E27FC236}">
                <a16:creationId xmlns:a16="http://schemas.microsoft.com/office/drawing/2014/main" id="{084DE0AB-C978-4350-BFCA-901EC0DD1D1A}"/>
              </a:ext>
            </a:extLst>
          </p:cNvPr>
          <p:cNvSpPr txBox="1"/>
          <p:nvPr/>
        </p:nvSpPr>
        <p:spPr>
          <a:xfrm>
            <a:off x="8387593" y="1649562"/>
            <a:ext cx="2487907" cy="471483"/>
          </a:xfrm>
          <a:prstGeom prst="rect">
            <a:avLst/>
          </a:prstGeom>
          <a:noFill/>
        </p:spPr>
        <p:txBody>
          <a:bodyPr wrap="square" lIns="0" tIns="0" rIns="0" bIns="0" rtlCol="0" anchor="ctr">
            <a:noAutofit/>
          </a:bodyPr>
          <a:lstStyle/>
          <a:p>
            <a:r>
              <a:rPr lang="en-GB" dirty="0">
                <a:solidFill>
                  <a:srgbClr val="FFFFFF"/>
                </a:solidFill>
                <a:latin typeface="Coloplast"/>
              </a:rPr>
              <a:t>Potential side effects</a:t>
            </a:r>
            <a:r>
              <a:rPr lang="en-GB" baseline="30000" dirty="0">
                <a:solidFill>
                  <a:srgbClr val="FFFFFF"/>
                </a:solidFill>
                <a:latin typeface="Coloplast"/>
              </a:rPr>
              <a:t>11</a:t>
            </a:r>
          </a:p>
        </p:txBody>
      </p:sp>
      <p:sp>
        <p:nvSpPr>
          <p:cNvPr id="22" name="Content Placeholder 2">
            <a:extLst>
              <a:ext uri="{FF2B5EF4-FFF2-40B4-BE49-F238E27FC236}">
                <a16:creationId xmlns:a16="http://schemas.microsoft.com/office/drawing/2014/main" id="{3D798B32-EBF8-4058-A164-6494678E356B}"/>
              </a:ext>
            </a:extLst>
          </p:cNvPr>
          <p:cNvSpPr txBox="1">
            <a:spLocks/>
          </p:cNvSpPr>
          <p:nvPr/>
        </p:nvSpPr>
        <p:spPr>
          <a:xfrm>
            <a:off x="727075" y="1066498"/>
            <a:ext cx="4126279" cy="369332"/>
          </a:xfrm>
          <a:prstGeom prst="rect">
            <a:avLst/>
          </a:prstGeom>
        </p:spPr>
        <p:txBody>
          <a:bodyPr vert="horz" wrap="square" lIns="0" tIns="0" rIns="0" bIns="0" rtlCol="0">
            <a:spAutoFit/>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2400" kern="1200">
                <a:solidFill>
                  <a:schemeClr val="bg2"/>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pPr marL="0" indent="0">
              <a:buFont typeface="Arial" panose="020B0604020202020204" pitchFamily="34" charset="0"/>
              <a:buNone/>
              <a:defRPr/>
            </a:pPr>
            <a:r>
              <a:rPr lang="en-US" b="1" dirty="0">
                <a:solidFill>
                  <a:srgbClr val="213D46"/>
                </a:solidFill>
                <a:latin typeface="Coloplast"/>
              </a:rPr>
              <a:t>Oral medications</a:t>
            </a:r>
          </a:p>
        </p:txBody>
      </p:sp>
      <p:sp>
        <p:nvSpPr>
          <p:cNvPr id="23" name="Title 1">
            <a:extLst>
              <a:ext uri="{FF2B5EF4-FFF2-40B4-BE49-F238E27FC236}">
                <a16:creationId xmlns:a16="http://schemas.microsoft.com/office/drawing/2014/main" id="{80EF0401-6176-45BD-879B-0A1CE2C2F495}"/>
              </a:ext>
            </a:extLst>
          </p:cNvPr>
          <p:cNvSpPr txBox="1">
            <a:spLocks/>
          </p:cNvSpPr>
          <p:nvPr/>
        </p:nvSpPr>
        <p:spPr>
          <a:xfrm>
            <a:off x="727075" y="365125"/>
            <a:ext cx="7964295" cy="10445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0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tab pos="6850063" algn="l"/>
              </a:tabLst>
              <a:defRPr/>
            </a:pPr>
            <a:r>
              <a:rPr kumimoji="0" lang="en-US" sz="3000" b="0" i="0" u="none" strike="noStrike" kern="1200" cap="none" spc="0" normalizeH="0" baseline="0" noProof="0">
                <a:ln>
                  <a:noFill/>
                </a:ln>
                <a:solidFill>
                  <a:srgbClr val="213D46"/>
                </a:solidFill>
                <a:effectLst/>
                <a:uLnTx/>
                <a:uFillTx/>
                <a:latin typeface="Coloplast Medium"/>
                <a:ea typeface="+mj-ea"/>
                <a:cs typeface="+mj-cs"/>
              </a:rPr>
              <a:t>Hope for ED: Treatment options</a:t>
            </a:r>
            <a:r>
              <a:rPr kumimoji="0" lang="en-US" sz="3000" b="0" i="0" u="none" strike="noStrike" kern="1200" cap="none" spc="0" normalizeH="0" baseline="30000" noProof="0">
                <a:ln>
                  <a:noFill/>
                </a:ln>
                <a:solidFill>
                  <a:srgbClr val="213D46"/>
                </a:solidFill>
                <a:effectLst/>
                <a:uLnTx/>
                <a:uFillTx/>
                <a:latin typeface="Coloplast Medium"/>
                <a:ea typeface="+mj-ea"/>
                <a:cs typeface="+mj-cs"/>
              </a:rPr>
              <a:t>*</a:t>
            </a:r>
            <a:r>
              <a:rPr kumimoji="0" lang="en-US" sz="3000" b="0" i="0" u="none" strike="noStrike" kern="1200" cap="none" spc="0" normalizeH="0" baseline="0" noProof="0">
                <a:ln>
                  <a:noFill/>
                </a:ln>
                <a:solidFill>
                  <a:srgbClr val="213D46"/>
                </a:solidFill>
                <a:effectLst/>
                <a:uLnTx/>
                <a:uFillTx/>
                <a:latin typeface="Coloplast Medium"/>
                <a:ea typeface="+mj-ea"/>
                <a:cs typeface="+mj-cs"/>
              </a:rPr>
              <a:t> </a:t>
            </a:r>
            <a:endParaRPr kumimoji="0" lang="en-US" sz="3000" b="0" i="1" u="none" strike="noStrike" kern="1200" cap="none" spc="0" normalizeH="0" baseline="0" noProof="0" dirty="0">
              <a:ln>
                <a:noFill/>
              </a:ln>
              <a:solidFill>
                <a:srgbClr val="213D46"/>
              </a:solidFill>
              <a:effectLst/>
              <a:uLnTx/>
              <a:uFillTx/>
              <a:latin typeface="Coloplast Medium"/>
              <a:ea typeface="+mj-ea"/>
              <a:cs typeface="+mj-cs"/>
            </a:endParaRPr>
          </a:p>
        </p:txBody>
      </p:sp>
      <p:sp>
        <p:nvSpPr>
          <p:cNvPr id="24" name="Content Placeholder 2">
            <a:extLst>
              <a:ext uri="{FF2B5EF4-FFF2-40B4-BE49-F238E27FC236}">
                <a16:creationId xmlns:a16="http://schemas.microsoft.com/office/drawing/2014/main" id="{CBCB195A-EB90-4B11-824C-4C9817977625}"/>
              </a:ext>
            </a:extLst>
          </p:cNvPr>
          <p:cNvSpPr txBox="1">
            <a:spLocks/>
          </p:cNvSpPr>
          <p:nvPr/>
        </p:nvSpPr>
        <p:spPr>
          <a:xfrm>
            <a:off x="727076" y="1913955"/>
            <a:ext cx="5034260" cy="2485296"/>
          </a:xfrm>
          <a:prstGeom prst="rect">
            <a:avLst/>
          </a:prstGeom>
        </p:spPr>
        <p:txBody>
          <a:bodyPr vert="horz" wrap="square" lIns="0" tIns="0" rIns="0" bIns="0" rtlCol="0">
            <a:spAutoFit/>
          </a:bodyPr>
          <a:lstStyle>
            <a:lvl1pPr marL="342900" marR="0" indent="-342900" algn="l" defTabSz="914400" rtl="0" eaLnBrk="1" fontAlgn="t" latinLnBrk="0" hangingPunct="1">
              <a:lnSpc>
                <a:spcPct val="100000"/>
              </a:lnSpc>
              <a:spcBef>
                <a:spcPts val="500"/>
              </a:spcBef>
              <a:spcAft>
                <a:spcPts val="0"/>
              </a:spcAft>
              <a:buClr>
                <a:schemeClr val="accent1"/>
              </a:buClr>
              <a:buSzTx/>
              <a:buFont typeface="Arial" panose="020B0604020202020204" pitchFamily="34" charset="0"/>
              <a:buChar char="•"/>
              <a:tabLst/>
              <a:defRPr sz="2000" kern="1200">
                <a:solidFill>
                  <a:schemeClr val="tx1"/>
                </a:solidFill>
                <a:latin typeface="+mn-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Clr>
                <a:schemeClr val="accent1"/>
              </a:buClr>
              <a:buFont typeface="Arial" panose="020B0604020202020204" pitchFamily="34" charset="0"/>
              <a:buNone/>
              <a:defRPr sz="6000" kern="1200">
                <a:solidFill>
                  <a:schemeClr val="tx1"/>
                </a:solidFill>
                <a:latin typeface="+mj-lt"/>
                <a:ea typeface="+mn-ea"/>
                <a:cs typeface="+mn-cs"/>
              </a:defRPr>
            </a:lvl9pPr>
          </a:lstStyle>
          <a:p>
            <a:pPr marL="0" marR="0" lvl="0" indent="0" algn="l" defTabSz="914400" rtl="0" eaLnBrk="1" fontAlgn="t" latinLnBrk="0" hangingPunct="1">
              <a:lnSpc>
                <a:spcPct val="100000"/>
              </a:lnSpc>
              <a:spcBef>
                <a:spcPts val="500"/>
              </a:spcBef>
              <a:spcAft>
                <a:spcPts val="0"/>
              </a:spcAft>
              <a:buClr>
                <a:srgbClr val="00A2BA"/>
              </a:buClr>
              <a:buSzTx/>
              <a:buFont typeface="Arial" panose="020B0604020202020204" pitchFamily="34" charset="0"/>
              <a:buNone/>
              <a:tabLst/>
              <a:defRPr/>
            </a:pPr>
            <a:r>
              <a:rPr kumimoji="0" lang="en-US" sz="1800" b="1" i="0" u="none" strike="noStrike" kern="1200" cap="none" spc="0" normalizeH="0" baseline="0" noProof="0" dirty="0">
                <a:ln>
                  <a:noFill/>
                </a:ln>
                <a:solidFill>
                  <a:srgbClr val="213D46"/>
                </a:solidFill>
                <a:effectLst/>
                <a:uLnTx/>
                <a:uFillTx/>
                <a:latin typeface="Coloplast"/>
                <a:ea typeface="+mn-ea"/>
                <a:cs typeface="+mn-cs"/>
              </a:rPr>
              <a:t>Drug therapy includes prescription </a:t>
            </a:r>
            <a:br>
              <a:rPr kumimoji="0" lang="en-US" sz="1800" b="1" i="0" u="none" strike="noStrike" kern="1200" cap="none" spc="0" normalizeH="0" baseline="0" noProof="0" dirty="0">
                <a:ln>
                  <a:noFill/>
                </a:ln>
                <a:solidFill>
                  <a:srgbClr val="213D46"/>
                </a:solidFill>
                <a:effectLst/>
                <a:uLnTx/>
                <a:uFillTx/>
                <a:latin typeface="Coloplast"/>
                <a:ea typeface="+mn-ea"/>
                <a:cs typeface="+mn-cs"/>
              </a:rPr>
            </a:br>
            <a:r>
              <a:rPr kumimoji="0" lang="en-US" sz="1800" b="1" i="0" u="none" strike="noStrike" kern="1200" cap="none" spc="0" normalizeH="0" baseline="0" noProof="0" dirty="0">
                <a:ln>
                  <a:noFill/>
                </a:ln>
                <a:solidFill>
                  <a:srgbClr val="213D46"/>
                </a:solidFill>
                <a:effectLst/>
                <a:uLnTx/>
                <a:uFillTx/>
                <a:latin typeface="Coloplast"/>
                <a:ea typeface="+mn-ea"/>
                <a:cs typeface="+mn-cs"/>
              </a:rPr>
              <a:t>medication (PDE5 inhibitor)</a:t>
            </a:r>
          </a:p>
          <a:p>
            <a:pPr marL="0" marR="0" lvl="0" indent="0" algn="l" defTabSz="914400" rtl="0" eaLnBrk="1" fontAlgn="t" latinLnBrk="0" hangingPunct="1">
              <a:lnSpc>
                <a:spcPct val="100000"/>
              </a:lnSpc>
              <a:spcBef>
                <a:spcPts val="1100"/>
              </a:spcBef>
              <a:spcAft>
                <a:spcPts val="0"/>
              </a:spcAft>
              <a:buClr>
                <a:srgbClr val="00A2BA"/>
              </a:buClr>
              <a:buSzTx/>
              <a:buFont typeface="Arial" panose="020B0604020202020204" pitchFamily="34" charset="0"/>
              <a:buNone/>
              <a:tabLst/>
              <a:defRPr/>
            </a:pPr>
            <a:r>
              <a:rPr kumimoji="0" lang="en-US" sz="1800" b="1" i="0" u="none" strike="noStrike" kern="1200" cap="none" spc="0" normalizeH="0" baseline="0" noProof="0" dirty="0">
                <a:ln>
                  <a:noFill/>
                </a:ln>
                <a:solidFill>
                  <a:srgbClr val="213D46"/>
                </a:solidFill>
                <a:effectLst/>
                <a:uLnTx/>
                <a:uFillTx/>
                <a:latin typeface="Coloplast"/>
                <a:ea typeface="+mn-ea"/>
                <a:cs typeface="+mn-cs"/>
              </a:rPr>
              <a:t>These pills may help achieve erections in</a:t>
            </a:r>
            <a:br>
              <a:rPr kumimoji="0" lang="en-US" sz="1800" b="1" i="0" u="none" strike="noStrike" kern="1200" cap="none" spc="0" normalizeH="0" baseline="0" noProof="0" dirty="0">
                <a:ln>
                  <a:noFill/>
                </a:ln>
                <a:solidFill>
                  <a:srgbClr val="213D46"/>
                </a:solidFill>
                <a:effectLst/>
                <a:uLnTx/>
                <a:uFillTx/>
                <a:latin typeface="Coloplast"/>
                <a:ea typeface="+mn-ea"/>
                <a:cs typeface="+mn-cs"/>
              </a:rPr>
            </a:br>
            <a:r>
              <a:rPr kumimoji="0" lang="en-US" sz="1800" b="1" i="0" u="none" strike="noStrike" kern="1200" cap="none" spc="0" normalizeH="0" baseline="0" noProof="0" dirty="0">
                <a:ln>
                  <a:noFill/>
                </a:ln>
                <a:solidFill>
                  <a:srgbClr val="213D46"/>
                </a:solidFill>
                <a:effectLst/>
                <a:uLnTx/>
                <a:uFillTx/>
                <a:latin typeface="Coloplast"/>
                <a:ea typeface="+mn-ea"/>
                <a:cs typeface="+mn-cs"/>
              </a:rPr>
              <a:t>response to sexual stimulation:</a:t>
            </a:r>
          </a:p>
          <a:p>
            <a:pPr marL="288925" marR="0" lvl="1" indent="-280988" algn="l" defTabSz="914400" rtl="0" eaLnBrk="1" fontAlgn="auto" latinLnBrk="0" hangingPunct="1">
              <a:lnSpc>
                <a:spcPct val="100000"/>
              </a:lnSpc>
              <a:spcBef>
                <a:spcPts val="500"/>
              </a:spcBef>
              <a:spcAft>
                <a:spcPts val="0"/>
              </a:spcAft>
              <a:buClr>
                <a:srgbClr val="00A2BA"/>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13D46"/>
                </a:solidFill>
                <a:effectLst/>
                <a:uLnTx/>
                <a:uFillTx/>
                <a:latin typeface="Coloplast"/>
                <a:ea typeface="+mn-ea"/>
                <a:cs typeface="+mn-cs"/>
              </a:rPr>
              <a:t>Do not provide automatic erections</a:t>
            </a:r>
            <a:br>
              <a:rPr kumimoji="0" lang="en-US" sz="1800" b="0" i="0" u="none" strike="noStrike" kern="1200" cap="none" spc="0" normalizeH="0" baseline="0" noProof="0" dirty="0">
                <a:ln>
                  <a:noFill/>
                </a:ln>
                <a:solidFill>
                  <a:srgbClr val="213D46"/>
                </a:solidFill>
                <a:effectLst/>
                <a:uLnTx/>
                <a:uFillTx/>
                <a:latin typeface="Coloplast"/>
                <a:ea typeface="+mn-ea"/>
                <a:cs typeface="+mn-cs"/>
              </a:rPr>
            </a:br>
            <a:r>
              <a:rPr kumimoji="0" lang="en-US" sz="1800" b="0" i="0" u="none" strike="noStrike" kern="1200" cap="none" spc="0" normalizeH="0" baseline="0" noProof="0" dirty="0">
                <a:ln>
                  <a:noFill/>
                </a:ln>
                <a:solidFill>
                  <a:srgbClr val="213D46"/>
                </a:solidFill>
                <a:effectLst/>
                <a:uLnTx/>
                <a:uFillTx/>
                <a:latin typeface="Coloplast"/>
                <a:ea typeface="+mn-ea"/>
                <a:cs typeface="+mn-cs"/>
              </a:rPr>
              <a:t>like penile injections</a:t>
            </a:r>
          </a:p>
          <a:p>
            <a:pPr marL="288925" marR="0" lvl="1" indent="-280988" algn="l" defTabSz="914400" rtl="0" eaLnBrk="1" fontAlgn="auto" latinLnBrk="0" hangingPunct="1">
              <a:lnSpc>
                <a:spcPct val="100000"/>
              </a:lnSpc>
              <a:spcBef>
                <a:spcPts val="500"/>
              </a:spcBef>
              <a:spcAft>
                <a:spcPts val="0"/>
              </a:spcAft>
              <a:buClr>
                <a:srgbClr val="00A2BA"/>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13D46"/>
                </a:solidFill>
                <a:effectLst/>
                <a:uLnTx/>
                <a:uFillTx/>
                <a:latin typeface="Coloplast"/>
                <a:ea typeface="+mn-ea"/>
                <a:cs typeface="+mn-cs"/>
              </a:rPr>
              <a:t>Must take at least ½ hour to one hour before</a:t>
            </a:r>
            <a:br>
              <a:rPr kumimoji="0" lang="en-US" sz="1800" b="0" i="0" u="none" strike="noStrike" kern="1200" cap="none" spc="0" normalizeH="0" baseline="0" noProof="0" dirty="0">
                <a:ln>
                  <a:noFill/>
                </a:ln>
                <a:solidFill>
                  <a:srgbClr val="213D46"/>
                </a:solidFill>
                <a:effectLst/>
                <a:uLnTx/>
                <a:uFillTx/>
                <a:latin typeface="Coloplast"/>
                <a:ea typeface="+mn-ea"/>
                <a:cs typeface="+mn-cs"/>
              </a:rPr>
            </a:br>
            <a:r>
              <a:rPr kumimoji="0" lang="en-US" sz="1800" b="0" i="0" u="none" strike="noStrike" kern="1200" cap="none" spc="0" normalizeH="0" baseline="0" noProof="0" dirty="0">
                <a:ln>
                  <a:noFill/>
                </a:ln>
                <a:solidFill>
                  <a:srgbClr val="213D46"/>
                </a:solidFill>
                <a:effectLst/>
                <a:uLnTx/>
                <a:uFillTx/>
                <a:latin typeface="Coloplast"/>
                <a:ea typeface="+mn-ea"/>
                <a:cs typeface="+mn-cs"/>
              </a:rPr>
              <a:t>anticipated sexual activity</a:t>
            </a:r>
            <a:r>
              <a:rPr kumimoji="0" lang="en-US" sz="1800" b="0" i="0" u="none" strike="noStrike" kern="1200" cap="none" spc="0" normalizeH="0" baseline="30000" noProof="0" dirty="0">
                <a:ln>
                  <a:noFill/>
                </a:ln>
                <a:solidFill>
                  <a:srgbClr val="213D46"/>
                </a:solidFill>
                <a:effectLst/>
                <a:uLnTx/>
                <a:uFillTx/>
                <a:latin typeface="Coloplast"/>
                <a:ea typeface="+mn-ea"/>
                <a:cs typeface="+mn-cs"/>
              </a:rPr>
              <a:t>11</a:t>
            </a:r>
          </a:p>
        </p:txBody>
      </p:sp>
      <p:sp>
        <p:nvSpPr>
          <p:cNvPr id="25" name="Content Placeholder 2">
            <a:extLst>
              <a:ext uri="{FF2B5EF4-FFF2-40B4-BE49-F238E27FC236}">
                <a16:creationId xmlns:a16="http://schemas.microsoft.com/office/drawing/2014/main" id="{D2C94D23-70C7-4360-8859-8E6F3DF4A0BF}"/>
              </a:ext>
            </a:extLst>
          </p:cNvPr>
          <p:cNvSpPr txBox="1">
            <a:spLocks/>
          </p:cNvSpPr>
          <p:nvPr/>
        </p:nvSpPr>
        <p:spPr>
          <a:xfrm>
            <a:off x="8387593" y="2435074"/>
            <a:ext cx="3200870" cy="1641475"/>
          </a:xfrm>
          <a:prstGeom prst="rect">
            <a:avLst/>
          </a:prstGeom>
        </p:spPr>
        <p:txBody>
          <a:bodyPr vert="horz" wrap="square" lIns="0" tIns="0" rIns="0" bIns="0" rtlCol="0">
            <a:spAutoFit/>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2400" kern="1200">
                <a:solidFill>
                  <a:schemeClr val="bg2"/>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pPr marL="236538" lvl="1" indent="-228600">
              <a:buClr>
                <a:srgbClr val="00A2BA"/>
              </a:buClr>
              <a:defRPr/>
            </a:pPr>
            <a:r>
              <a:rPr lang="en-US" sz="1800" dirty="0">
                <a:solidFill>
                  <a:srgbClr val="213D46"/>
                </a:solidFill>
                <a:latin typeface="Coloplast"/>
              </a:rPr>
              <a:t>Headaches</a:t>
            </a:r>
          </a:p>
          <a:p>
            <a:pPr marL="236538" lvl="1" indent="-228600">
              <a:buClr>
                <a:srgbClr val="00A2BA"/>
              </a:buClr>
              <a:defRPr/>
            </a:pPr>
            <a:r>
              <a:rPr lang="en-US" sz="1800" dirty="0">
                <a:solidFill>
                  <a:srgbClr val="213D46"/>
                </a:solidFill>
                <a:latin typeface="Coloplast"/>
              </a:rPr>
              <a:t>Facial blushing</a:t>
            </a:r>
          </a:p>
          <a:p>
            <a:pPr marL="236538" lvl="1" indent="-228600">
              <a:buClr>
                <a:srgbClr val="00A2BA"/>
              </a:buClr>
              <a:defRPr/>
            </a:pPr>
            <a:r>
              <a:rPr lang="en-US" sz="1800" dirty="0">
                <a:solidFill>
                  <a:srgbClr val="213D46"/>
                </a:solidFill>
                <a:latin typeface="Coloplast"/>
              </a:rPr>
              <a:t>Upset stomach</a:t>
            </a:r>
          </a:p>
          <a:p>
            <a:pPr marL="236538" lvl="1" indent="-228600">
              <a:buClr>
                <a:srgbClr val="00A2BA"/>
              </a:buClr>
              <a:defRPr/>
            </a:pPr>
            <a:r>
              <a:rPr lang="en-US" sz="1800" dirty="0">
                <a:solidFill>
                  <a:srgbClr val="213D46"/>
                </a:solidFill>
                <a:latin typeface="Coloplast"/>
              </a:rPr>
              <a:t>Back pain/muscle aches </a:t>
            </a:r>
          </a:p>
          <a:p>
            <a:pPr marL="236538" lvl="1" indent="-228600">
              <a:buClr>
                <a:srgbClr val="00A2BA"/>
              </a:buClr>
              <a:defRPr/>
            </a:pPr>
            <a:r>
              <a:rPr lang="en-US" sz="1800" dirty="0">
                <a:solidFill>
                  <a:srgbClr val="213D46"/>
                </a:solidFill>
                <a:latin typeface="Coloplast"/>
              </a:rPr>
              <a:t>Nasal congestion</a:t>
            </a:r>
          </a:p>
        </p:txBody>
      </p:sp>
      <p:pic>
        <p:nvPicPr>
          <p:cNvPr id="26" name="Picture 25" descr="A hand holding a pill&#10;&#10;Description automatically generated">
            <a:extLst>
              <a:ext uri="{FF2B5EF4-FFF2-40B4-BE49-F238E27FC236}">
                <a16:creationId xmlns:a16="http://schemas.microsoft.com/office/drawing/2014/main" id="{5F4E8012-72FA-4EA9-BB59-E9A148C668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967" t="10670" b="24282"/>
          <a:stretch/>
        </p:blipFill>
        <p:spPr>
          <a:xfrm>
            <a:off x="5285064" y="1647408"/>
            <a:ext cx="2679313" cy="2671410"/>
          </a:xfrm>
          <a:prstGeom prst="roundRect">
            <a:avLst>
              <a:gd name="adj" fmla="val 0"/>
            </a:avLst>
          </a:prstGeom>
          <a:solidFill>
            <a:srgbClr val="FFFFFF"/>
          </a:solidFill>
        </p:spPr>
      </p:pic>
      <p:sp>
        <p:nvSpPr>
          <p:cNvPr id="27" name="TextBox 26">
            <a:extLst>
              <a:ext uri="{FF2B5EF4-FFF2-40B4-BE49-F238E27FC236}">
                <a16:creationId xmlns:a16="http://schemas.microsoft.com/office/drawing/2014/main" id="{7AEC7B87-BF9B-4C1D-99ED-F2EDC8B940FB}"/>
              </a:ext>
            </a:extLst>
          </p:cNvPr>
          <p:cNvSpPr txBox="1"/>
          <p:nvPr/>
        </p:nvSpPr>
        <p:spPr>
          <a:xfrm>
            <a:off x="8919563" y="4658668"/>
            <a:ext cx="2984415" cy="830997"/>
          </a:xfrm>
          <a:prstGeom prst="rect">
            <a:avLst/>
          </a:prstGeom>
          <a:noFill/>
        </p:spPr>
        <p:txBody>
          <a:bodyPr wrap="square" lIns="0" tIns="0" rIns="0" bIns="0" rtlCol="0">
            <a:spAutoFit/>
          </a:bodyPr>
          <a:lstStyle/>
          <a:p>
            <a:r>
              <a:rPr lang="en-US" dirty="0">
                <a:solidFill>
                  <a:srgbClr val="213D46"/>
                </a:solidFill>
                <a:latin typeface="Coloplast"/>
              </a:rPr>
              <a:t>Oral medications are</a:t>
            </a:r>
            <a:br>
              <a:rPr lang="en-US" dirty="0">
                <a:solidFill>
                  <a:srgbClr val="213D46"/>
                </a:solidFill>
                <a:latin typeface="Coloplast"/>
              </a:rPr>
            </a:br>
            <a:r>
              <a:rPr lang="en-US" b="1" dirty="0">
                <a:solidFill>
                  <a:srgbClr val="00A2BA"/>
                </a:solidFill>
                <a:latin typeface="Coloplast"/>
              </a:rPr>
              <a:t>not effective in approximately 40% of cases</a:t>
            </a:r>
            <a:r>
              <a:rPr lang="en-US" b="1" baseline="30000" dirty="0">
                <a:solidFill>
                  <a:srgbClr val="00A2BA"/>
                </a:solidFill>
                <a:latin typeface="Coloplast"/>
              </a:rPr>
              <a:t>9</a:t>
            </a:r>
            <a:endParaRPr lang="en-US" b="1" dirty="0">
              <a:solidFill>
                <a:srgbClr val="00A2BA"/>
              </a:solidFill>
              <a:latin typeface="Coloplast"/>
            </a:endParaRPr>
          </a:p>
        </p:txBody>
      </p:sp>
      <p:grpSp>
        <p:nvGrpSpPr>
          <p:cNvPr id="28" name="Group 27">
            <a:extLst>
              <a:ext uri="{FF2B5EF4-FFF2-40B4-BE49-F238E27FC236}">
                <a16:creationId xmlns:a16="http://schemas.microsoft.com/office/drawing/2014/main" id="{09A8608E-C674-4F15-BEC9-8D2DFF1C3ECB}"/>
              </a:ext>
            </a:extLst>
          </p:cNvPr>
          <p:cNvGrpSpPr/>
          <p:nvPr/>
        </p:nvGrpSpPr>
        <p:grpSpPr>
          <a:xfrm>
            <a:off x="8290187" y="4668604"/>
            <a:ext cx="480018" cy="480018"/>
            <a:chOff x="8212447" y="5265420"/>
            <a:chExt cx="480018" cy="480018"/>
          </a:xfrm>
        </p:grpSpPr>
        <p:sp>
          <p:nvSpPr>
            <p:cNvPr id="29" name="Oval 28">
              <a:extLst>
                <a:ext uri="{FF2B5EF4-FFF2-40B4-BE49-F238E27FC236}">
                  <a16:creationId xmlns:a16="http://schemas.microsoft.com/office/drawing/2014/main" id="{71925274-1F75-4A53-8C3B-78D4D010E748}"/>
                </a:ext>
              </a:extLst>
            </p:cNvPr>
            <p:cNvSpPr/>
            <p:nvPr/>
          </p:nvSpPr>
          <p:spPr>
            <a:xfrm>
              <a:off x="8212447" y="5265420"/>
              <a:ext cx="480018" cy="480018"/>
            </a:xfrm>
            <a:prstGeom prst="ellipse">
              <a:avLst/>
            </a:prstGeom>
            <a:solidFill>
              <a:srgbClr val="B2E3EA"/>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pic>
          <p:nvPicPr>
            <p:cNvPr id="30" name="Graphic 29">
              <a:extLst>
                <a:ext uri="{FF2B5EF4-FFF2-40B4-BE49-F238E27FC236}">
                  <a16:creationId xmlns:a16="http://schemas.microsoft.com/office/drawing/2014/main" id="{839739D0-E38F-4728-9072-8837F9EB62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49361" y="5293126"/>
              <a:ext cx="402921" cy="402921"/>
            </a:xfrm>
            <a:prstGeom prst="rect">
              <a:avLst/>
            </a:prstGeom>
          </p:spPr>
        </p:pic>
      </p:grpSp>
    </p:spTree>
    <p:extLst>
      <p:ext uri="{BB962C8B-B14F-4D97-AF65-F5344CB8AC3E}">
        <p14:creationId xmlns:p14="http://schemas.microsoft.com/office/powerpoint/2010/main" val="1825140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CECD97F-2F1A-44C7-B9C9-14EF977EA735}"/>
              </a:ext>
            </a:extLst>
          </p:cNvPr>
          <p:cNvSpPr/>
          <p:nvPr/>
        </p:nvSpPr>
        <p:spPr>
          <a:xfrm>
            <a:off x="-9832" y="1035889"/>
            <a:ext cx="12201832" cy="5174411"/>
          </a:xfrm>
          <a:prstGeom prst="rect">
            <a:avLst/>
          </a:prstGeom>
          <a:solidFill>
            <a:srgbClr val="F3F5F5"/>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16" name="Title 1">
            <a:extLst>
              <a:ext uri="{FF2B5EF4-FFF2-40B4-BE49-F238E27FC236}">
                <a16:creationId xmlns:a16="http://schemas.microsoft.com/office/drawing/2014/main" id="{17EB90D7-4EF8-4FEA-982A-A634C4800A82}"/>
              </a:ext>
            </a:extLst>
          </p:cNvPr>
          <p:cNvSpPr txBox="1">
            <a:spLocks/>
          </p:cNvSpPr>
          <p:nvPr/>
        </p:nvSpPr>
        <p:spPr>
          <a:xfrm>
            <a:off x="727075" y="365125"/>
            <a:ext cx="7952105" cy="57975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0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a:ln>
                  <a:noFill/>
                </a:ln>
                <a:solidFill>
                  <a:srgbClr val="213D46"/>
                </a:solidFill>
                <a:effectLst/>
                <a:uLnTx/>
                <a:uFillTx/>
                <a:latin typeface="Coloplast Medium"/>
                <a:ea typeface="+mj-ea"/>
                <a:cs typeface="+mj-cs"/>
              </a:rPr>
              <a:t>Hope for ED: Treatment options</a:t>
            </a:r>
            <a:endParaRPr kumimoji="0" lang="en-US" sz="3000" b="0" i="0" u="none" strike="noStrike" kern="1200" cap="none" spc="0" normalizeH="0" baseline="0" noProof="0" dirty="0">
              <a:ln>
                <a:noFill/>
              </a:ln>
              <a:solidFill>
                <a:srgbClr val="213D46"/>
              </a:solidFill>
              <a:effectLst/>
              <a:uLnTx/>
              <a:uFillTx/>
              <a:latin typeface="Coloplast Medium"/>
              <a:ea typeface="+mj-ea"/>
              <a:cs typeface="+mj-cs"/>
            </a:endParaRPr>
          </a:p>
        </p:txBody>
      </p:sp>
      <p:sp>
        <p:nvSpPr>
          <p:cNvPr id="17" name="TextBox 16">
            <a:extLst>
              <a:ext uri="{FF2B5EF4-FFF2-40B4-BE49-F238E27FC236}">
                <a16:creationId xmlns:a16="http://schemas.microsoft.com/office/drawing/2014/main" id="{F2A7C3D9-50DE-4587-BAAB-2205F7204ED6}"/>
              </a:ext>
            </a:extLst>
          </p:cNvPr>
          <p:cNvSpPr txBox="1"/>
          <p:nvPr/>
        </p:nvSpPr>
        <p:spPr>
          <a:xfrm>
            <a:off x="10416540" y="358140"/>
            <a:ext cx="0" cy="0"/>
          </a:xfrm>
          <a:prstGeom prst="rect">
            <a:avLst/>
          </a:prstGeom>
          <a:noFill/>
        </p:spPr>
        <p:txBody>
          <a:bodyPr wrap="none" lIns="0" tIns="0" rIns="0" bIns="0" rtlCol="0">
            <a:noAutofit/>
          </a:bodyPr>
          <a:lstStyle/>
          <a:p>
            <a:endParaRPr lang="en-US" dirty="0">
              <a:solidFill>
                <a:srgbClr val="213D46"/>
              </a:solidFill>
              <a:latin typeface="Coloplast"/>
            </a:endParaRPr>
          </a:p>
        </p:txBody>
      </p:sp>
      <p:sp>
        <p:nvSpPr>
          <p:cNvPr id="18" name="TextBox 17">
            <a:extLst>
              <a:ext uri="{FF2B5EF4-FFF2-40B4-BE49-F238E27FC236}">
                <a16:creationId xmlns:a16="http://schemas.microsoft.com/office/drawing/2014/main" id="{489B35EA-BB07-4914-8F68-AE46A206E782}"/>
              </a:ext>
            </a:extLst>
          </p:cNvPr>
          <p:cNvSpPr txBox="1"/>
          <p:nvPr/>
        </p:nvSpPr>
        <p:spPr>
          <a:xfrm>
            <a:off x="3611880" y="1181100"/>
            <a:ext cx="0" cy="0"/>
          </a:xfrm>
          <a:prstGeom prst="rect">
            <a:avLst/>
          </a:prstGeom>
          <a:noFill/>
        </p:spPr>
        <p:txBody>
          <a:bodyPr wrap="none" lIns="0" tIns="0" rIns="0" bIns="0" rtlCol="0">
            <a:noAutofit/>
          </a:bodyPr>
          <a:lstStyle/>
          <a:p>
            <a:endParaRPr lang="en-US" dirty="0">
              <a:solidFill>
                <a:srgbClr val="213D46"/>
              </a:solidFill>
              <a:latin typeface="Coloplast"/>
            </a:endParaRPr>
          </a:p>
        </p:txBody>
      </p:sp>
      <p:sp>
        <p:nvSpPr>
          <p:cNvPr id="19" name="TextBox 18">
            <a:extLst>
              <a:ext uri="{FF2B5EF4-FFF2-40B4-BE49-F238E27FC236}">
                <a16:creationId xmlns:a16="http://schemas.microsoft.com/office/drawing/2014/main" id="{D1A6EA93-61B1-46F7-80C4-8286CC0512E5}"/>
              </a:ext>
            </a:extLst>
          </p:cNvPr>
          <p:cNvSpPr txBox="1"/>
          <p:nvPr/>
        </p:nvSpPr>
        <p:spPr>
          <a:xfrm>
            <a:off x="5650567" y="3838642"/>
            <a:ext cx="3965743" cy="1831271"/>
          </a:xfrm>
          <a:prstGeom prst="rect">
            <a:avLst/>
          </a:prstGeom>
          <a:noFill/>
        </p:spPr>
        <p:txBody>
          <a:bodyPr wrap="square">
            <a:spAutoFit/>
          </a:bodyPr>
          <a:lstStyle/>
          <a:p>
            <a:pPr>
              <a:spcBef>
                <a:spcPts val="600"/>
              </a:spcBef>
              <a:spcAft>
                <a:spcPts val="600"/>
              </a:spcAft>
            </a:pPr>
            <a:r>
              <a:rPr lang="en-US" b="1" dirty="0">
                <a:solidFill>
                  <a:srgbClr val="00A2BA"/>
                </a:solidFill>
                <a:latin typeface="Coloplast"/>
              </a:rPr>
              <a:t>When oral medications fail, some men move on to try injections</a:t>
            </a:r>
          </a:p>
          <a:p>
            <a:r>
              <a:rPr lang="en-US" dirty="0">
                <a:solidFill>
                  <a:srgbClr val="213D46"/>
                </a:solidFill>
                <a:latin typeface="Coloplast"/>
              </a:rPr>
              <a:t>Injections work great for many men,</a:t>
            </a:r>
            <a:br>
              <a:rPr lang="en-US" dirty="0">
                <a:solidFill>
                  <a:srgbClr val="213D46"/>
                </a:solidFill>
                <a:latin typeface="Coloplast"/>
              </a:rPr>
            </a:br>
            <a:r>
              <a:rPr lang="en-US" b="1" dirty="0">
                <a:solidFill>
                  <a:srgbClr val="213D46"/>
                </a:solidFill>
                <a:latin typeface="Coloplast"/>
              </a:rPr>
              <a:t>but fail to work or cause priapism</a:t>
            </a:r>
            <a:r>
              <a:rPr lang="en-US" dirty="0">
                <a:solidFill>
                  <a:srgbClr val="213D46"/>
                </a:solidFill>
                <a:latin typeface="Coloplast"/>
              </a:rPr>
              <a:t> (erection lasting 4 hours or more) approximately 30% of the time</a:t>
            </a:r>
            <a:r>
              <a:rPr lang="en-US" baseline="30000" dirty="0">
                <a:solidFill>
                  <a:srgbClr val="213D46"/>
                </a:solidFill>
                <a:latin typeface="Coloplast"/>
              </a:rPr>
              <a:t>9</a:t>
            </a:r>
          </a:p>
        </p:txBody>
      </p:sp>
      <p:pic>
        <p:nvPicPr>
          <p:cNvPr id="20" name="Picture 19" descr="A hand holding a pill&#10;&#10;Description automatically generated">
            <a:extLst>
              <a:ext uri="{FF2B5EF4-FFF2-40B4-BE49-F238E27FC236}">
                <a16:creationId xmlns:a16="http://schemas.microsoft.com/office/drawing/2014/main" id="{2CA5C252-32BB-4AA3-B22C-0FBC93B638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604" t="13701" r="363" b="21251"/>
          <a:stretch/>
        </p:blipFill>
        <p:spPr>
          <a:xfrm>
            <a:off x="1889367" y="2125602"/>
            <a:ext cx="1307254" cy="1303398"/>
          </a:xfrm>
          <a:prstGeom prst="roundRect">
            <a:avLst>
              <a:gd name="adj" fmla="val 0"/>
            </a:avLst>
          </a:prstGeom>
          <a:solidFill>
            <a:srgbClr val="FFFFFF"/>
          </a:solidFill>
        </p:spPr>
      </p:pic>
      <p:pic>
        <p:nvPicPr>
          <p:cNvPr id="21" name="Picture 20" descr="A person holding a condom in their butt&#10;&#10;Description automatically generated">
            <a:extLst>
              <a:ext uri="{FF2B5EF4-FFF2-40B4-BE49-F238E27FC236}">
                <a16:creationId xmlns:a16="http://schemas.microsoft.com/office/drawing/2014/main" id="{727071CA-81F8-45F9-8819-31CDACE733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44" t="20788" r="8634" b="18638"/>
          <a:stretch/>
        </p:blipFill>
        <p:spPr>
          <a:xfrm flipH="1">
            <a:off x="5418293" y="2125601"/>
            <a:ext cx="1290739" cy="1286932"/>
          </a:xfrm>
          <a:prstGeom prst="roundRect">
            <a:avLst>
              <a:gd name="adj" fmla="val 0"/>
            </a:avLst>
          </a:prstGeom>
          <a:solidFill>
            <a:srgbClr val="FFFFFF"/>
          </a:solidFill>
        </p:spPr>
      </p:pic>
      <p:pic>
        <p:nvPicPr>
          <p:cNvPr id="22" name="Picture 21" descr="A close-up of hands holding a small object&#10;&#10;Description automatically generated">
            <a:extLst>
              <a:ext uri="{FF2B5EF4-FFF2-40B4-BE49-F238E27FC236}">
                <a16:creationId xmlns:a16="http://schemas.microsoft.com/office/drawing/2014/main" id="{BB0906D9-AAE2-4BC1-BBE9-886AAF6B1F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137" t="26404" r="-1337" b="18602"/>
          <a:stretch/>
        </p:blipFill>
        <p:spPr>
          <a:xfrm flipH="1">
            <a:off x="6797929" y="2125602"/>
            <a:ext cx="1290738" cy="1286931"/>
          </a:xfrm>
          <a:prstGeom prst="roundRect">
            <a:avLst>
              <a:gd name="adj" fmla="val 0"/>
            </a:avLst>
          </a:prstGeom>
          <a:solidFill>
            <a:srgbClr val="FFFFFF"/>
          </a:solidFill>
        </p:spPr>
      </p:pic>
      <p:pic>
        <p:nvPicPr>
          <p:cNvPr id="23" name="Picture 22" descr="A close-up of a person's body&#10;&#10;Description automatically generated">
            <a:extLst>
              <a:ext uri="{FF2B5EF4-FFF2-40B4-BE49-F238E27FC236}">
                <a16:creationId xmlns:a16="http://schemas.microsoft.com/office/drawing/2014/main" id="{113DF7D0-05DD-41A0-8573-3B4F4EFE109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803" t="24943" r="-4244" b="17631"/>
          <a:stretch/>
        </p:blipFill>
        <p:spPr>
          <a:xfrm flipH="1">
            <a:off x="8184895" y="2143555"/>
            <a:ext cx="1310808" cy="1286931"/>
          </a:xfrm>
          <a:prstGeom prst="roundRect">
            <a:avLst>
              <a:gd name="adj" fmla="val 0"/>
            </a:avLst>
          </a:prstGeom>
          <a:solidFill>
            <a:srgbClr val="FFFFFF"/>
          </a:solidFill>
        </p:spPr>
      </p:pic>
      <p:sp>
        <p:nvSpPr>
          <p:cNvPr id="24" name="Rectangle 23">
            <a:extLst>
              <a:ext uri="{FF2B5EF4-FFF2-40B4-BE49-F238E27FC236}">
                <a16:creationId xmlns:a16="http://schemas.microsoft.com/office/drawing/2014/main" id="{3BFD640B-0D9F-4A2C-8F88-551A05E54EF5}"/>
              </a:ext>
            </a:extLst>
          </p:cNvPr>
          <p:cNvSpPr/>
          <p:nvPr/>
        </p:nvSpPr>
        <p:spPr>
          <a:xfrm>
            <a:off x="1754374" y="1963217"/>
            <a:ext cx="8201471" cy="1718556"/>
          </a:xfrm>
          <a:prstGeom prst="rect">
            <a:avLst/>
          </a:prstGeom>
          <a:solidFill>
            <a:srgbClr val="F3F5F5">
              <a:alpha val="73134"/>
            </a:srgbClr>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25" name="Rectangle 24">
            <a:extLst>
              <a:ext uri="{FF2B5EF4-FFF2-40B4-BE49-F238E27FC236}">
                <a16:creationId xmlns:a16="http://schemas.microsoft.com/office/drawing/2014/main" id="{116D7674-DE4F-4F4F-BF61-F187910DC029}"/>
              </a:ext>
            </a:extLst>
          </p:cNvPr>
          <p:cNvSpPr/>
          <p:nvPr/>
        </p:nvSpPr>
        <p:spPr>
          <a:xfrm>
            <a:off x="3299850" y="3823718"/>
            <a:ext cx="2030754" cy="1846195"/>
          </a:xfrm>
          <a:prstGeom prst="rect">
            <a:avLst/>
          </a:prstGeom>
          <a:solidFill>
            <a:srgbClr val="47575E"/>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pic>
        <p:nvPicPr>
          <p:cNvPr id="26" name="Picture 25" descr="A close-up of a syringe&#10;&#10;Description automatically generated">
            <a:extLst>
              <a:ext uri="{FF2B5EF4-FFF2-40B4-BE49-F238E27FC236}">
                <a16:creationId xmlns:a16="http://schemas.microsoft.com/office/drawing/2014/main" id="{92E351A5-FE3F-4794-98EA-FF0779AC512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319" t="18539" r="8708" b="26644"/>
          <a:stretch/>
        </p:blipFill>
        <p:spPr>
          <a:xfrm>
            <a:off x="3299857" y="1798956"/>
            <a:ext cx="2030754" cy="2024765"/>
          </a:xfrm>
          <a:prstGeom prst="roundRect">
            <a:avLst>
              <a:gd name="adj" fmla="val 0"/>
            </a:avLst>
          </a:prstGeom>
          <a:solidFill>
            <a:srgbClr val="FFFFFF"/>
          </a:solidFill>
        </p:spPr>
      </p:pic>
      <p:sp>
        <p:nvSpPr>
          <p:cNvPr id="27" name="TextBox 26">
            <a:extLst>
              <a:ext uri="{FF2B5EF4-FFF2-40B4-BE49-F238E27FC236}">
                <a16:creationId xmlns:a16="http://schemas.microsoft.com/office/drawing/2014/main" id="{A7EA9DCC-62C6-4F32-A5F2-8D9B95EAA326}"/>
              </a:ext>
            </a:extLst>
          </p:cNvPr>
          <p:cNvSpPr txBox="1"/>
          <p:nvPr/>
        </p:nvSpPr>
        <p:spPr>
          <a:xfrm>
            <a:off x="3495656" y="3961764"/>
            <a:ext cx="1400274" cy="1318895"/>
          </a:xfrm>
          <a:prstGeom prst="rect">
            <a:avLst/>
          </a:prstGeom>
          <a:noFill/>
        </p:spPr>
        <p:txBody>
          <a:bodyPr wrap="none" lIns="0" tIns="0" rIns="0" bIns="0" rtlCol="0">
            <a:noAutofit/>
          </a:bodyPr>
          <a:lstStyle/>
          <a:p>
            <a:r>
              <a:rPr lang="en-US" sz="2200" b="1" dirty="0">
                <a:solidFill>
                  <a:srgbClr val="00A2BA"/>
                </a:solidFill>
                <a:latin typeface="Coloplast" pitchFamily="2" charset="0"/>
              </a:rPr>
              <a:t>Penile</a:t>
            </a:r>
            <a:br>
              <a:rPr lang="en-US" sz="2200" b="1" dirty="0">
                <a:solidFill>
                  <a:srgbClr val="00A2BA"/>
                </a:solidFill>
                <a:latin typeface="Coloplast" pitchFamily="2" charset="0"/>
              </a:rPr>
            </a:br>
            <a:r>
              <a:rPr lang="en-US" sz="2200" b="1" dirty="0">
                <a:solidFill>
                  <a:srgbClr val="00A2BA"/>
                </a:solidFill>
                <a:latin typeface="Coloplast" pitchFamily="2" charset="0"/>
              </a:rPr>
              <a:t>injections</a:t>
            </a:r>
          </a:p>
        </p:txBody>
      </p:sp>
    </p:spTree>
    <p:extLst>
      <p:ext uri="{BB962C8B-B14F-4D97-AF65-F5344CB8AC3E}">
        <p14:creationId xmlns:p14="http://schemas.microsoft.com/office/powerpoint/2010/main" val="2588774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CADB07F-1AB0-49F2-A23B-51C87CA30297}"/>
              </a:ext>
            </a:extLst>
          </p:cNvPr>
          <p:cNvSpPr/>
          <p:nvPr/>
        </p:nvSpPr>
        <p:spPr>
          <a:xfrm>
            <a:off x="-564" y="2325503"/>
            <a:ext cx="5889524" cy="3168934"/>
          </a:xfrm>
          <a:prstGeom prst="rect">
            <a:avLst/>
          </a:prstGeom>
          <a:solidFill>
            <a:srgbClr val="E0F5F9">
              <a:alpha val="50000"/>
            </a:srgbClr>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14" name="Rectangle 13">
            <a:extLst>
              <a:ext uri="{FF2B5EF4-FFF2-40B4-BE49-F238E27FC236}">
                <a16:creationId xmlns:a16="http://schemas.microsoft.com/office/drawing/2014/main" id="{660282A2-08A0-44D4-8DE6-61B032A55756}"/>
              </a:ext>
            </a:extLst>
          </p:cNvPr>
          <p:cNvSpPr/>
          <p:nvPr/>
        </p:nvSpPr>
        <p:spPr>
          <a:xfrm>
            <a:off x="5948423" y="2215338"/>
            <a:ext cx="6243577" cy="3279099"/>
          </a:xfrm>
          <a:prstGeom prst="rect">
            <a:avLst/>
          </a:prstGeom>
          <a:solidFill>
            <a:srgbClr val="F3F5F5"/>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15" name="Rectangle 14">
            <a:extLst>
              <a:ext uri="{FF2B5EF4-FFF2-40B4-BE49-F238E27FC236}">
                <a16:creationId xmlns:a16="http://schemas.microsoft.com/office/drawing/2014/main" id="{2D67F735-E8CE-4C58-ACF1-257E55A95B95}"/>
              </a:ext>
            </a:extLst>
          </p:cNvPr>
          <p:cNvSpPr/>
          <p:nvPr/>
        </p:nvSpPr>
        <p:spPr>
          <a:xfrm>
            <a:off x="0" y="2050198"/>
            <a:ext cx="5889524" cy="485059"/>
          </a:xfrm>
          <a:prstGeom prst="rect">
            <a:avLst/>
          </a:prstGeom>
          <a:solidFill>
            <a:srgbClr val="006170"/>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16" name="TextBox 15">
            <a:extLst>
              <a:ext uri="{FF2B5EF4-FFF2-40B4-BE49-F238E27FC236}">
                <a16:creationId xmlns:a16="http://schemas.microsoft.com/office/drawing/2014/main" id="{247C4C19-57AF-46F9-AA44-0272406D9E00}"/>
              </a:ext>
            </a:extLst>
          </p:cNvPr>
          <p:cNvSpPr txBox="1"/>
          <p:nvPr/>
        </p:nvSpPr>
        <p:spPr>
          <a:xfrm>
            <a:off x="730895" y="2053940"/>
            <a:ext cx="2487907" cy="481315"/>
          </a:xfrm>
          <a:prstGeom prst="rect">
            <a:avLst/>
          </a:prstGeom>
          <a:noFill/>
        </p:spPr>
        <p:txBody>
          <a:bodyPr wrap="square" lIns="0" tIns="0" rIns="0" bIns="0" rtlCol="0" anchor="ctr">
            <a:noAutofit/>
          </a:bodyPr>
          <a:lstStyle/>
          <a:p>
            <a:r>
              <a:rPr lang="en-GB" dirty="0">
                <a:solidFill>
                  <a:srgbClr val="FFFFFF"/>
                </a:solidFill>
                <a:latin typeface="Coloplast"/>
              </a:rPr>
              <a:t>Advantages</a:t>
            </a:r>
          </a:p>
        </p:txBody>
      </p:sp>
      <p:sp>
        <p:nvSpPr>
          <p:cNvPr id="17" name="Content Placeholder 2">
            <a:extLst>
              <a:ext uri="{FF2B5EF4-FFF2-40B4-BE49-F238E27FC236}">
                <a16:creationId xmlns:a16="http://schemas.microsoft.com/office/drawing/2014/main" id="{6F4922BE-F23C-46E7-BF54-C09D7CC7C197}"/>
              </a:ext>
            </a:extLst>
          </p:cNvPr>
          <p:cNvSpPr txBox="1">
            <a:spLocks/>
          </p:cNvSpPr>
          <p:nvPr/>
        </p:nvSpPr>
        <p:spPr>
          <a:xfrm>
            <a:off x="6359002" y="2752924"/>
            <a:ext cx="5377196" cy="2456057"/>
          </a:xfrm>
          <a:prstGeom prst="rect">
            <a:avLst/>
          </a:prstGeom>
        </p:spPr>
        <p:txBody>
          <a:bodyPr vert="horz" wrap="square" lIns="0" tIns="0" rIns="0" bIns="0" rtlCol="0">
            <a:spAutoFit/>
          </a:bodyPr>
          <a:lstStyle>
            <a:lvl1pPr marL="342900" marR="0" indent="-342900" algn="l" defTabSz="914400" rtl="0" eaLnBrk="1" fontAlgn="t" latinLnBrk="0" hangingPunct="1">
              <a:lnSpc>
                <a:spcPct val="100000"/>
              </a:lnSpc>
              <a:spcBef>
                <a:spcPts val="500"/>
              </a:spcBef>
              <a:spcAft>
                <a:spcPts val="0"/>
              </a:spcAft>
              <a:buClr>
                <a:schemeClr val="accent1"/>
              </a:buClr>
              <a:buSzTx/>
              <a:buFont typeface="Arial" panose="020B0604020202020204" pitchFamily="34" charset="0"/>
              <a:buChar char="•"/>
              <a:tabLst/>
              <a:defRPr sz="2000" kern="1200">
                <a:solidFill>
                  <a:schemeClr val="tx1"/>
                </a:solidFill>
                <a:latin typeface="+mn-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Clr>
                <a:schemeClr val="accent1"/>
              </a:buClr>
              <a:buFont typeface="Arial" panose="020B0604020202020204" pitchFamily="34" charset="0"/>
              <a:buNone/>
              <a:defRPr sz="6000" kern="1200">
                <a:solidFill>
                  <a:schemeClr val="tx1"/>
                </a:solidFill>
                <a:latin typeface="+mj-lt"/>
                <a:ea typeface="+mn-ea"/>
                <a:cs typeface="+mn-cs"/>
              </a:defRPr>
            </a:lvl9pPr>
          </a:lstStyle>
          <a:p>
            <a:pPr marL="287338" marR="0" lvl="1" indent="-279400" algn="l" defTabSz="914400" rtl="0" eaLnBrk="1" fontAlgn="base" latinLnBrk="0" hangingPunct="1">
              <a:lnSpc>
                <a:spcPct val="90000"/>
              </a:lnSpc>
              <a:spcBef>
                <a:spcPts val="0"/>
              </a:spcBef>
              <a:spcAft>
                <a:spcPts val="600"/>
              </a:spcAft>
              <a:buClr>
                <a:srgbClr val="00A2BA"/>
              </a:buClr>
              <a:buSzPct val="85000"/>
              <a:buFont typeface="Arial" panose="020B0604020202020204" pitchFamily="34" charset="0"/>
              <a:buChar char="•"/>
              <a:tabLst/>
              <a:defRPr/>
            </a:pPr>
            <a:r>
              <a:rPr kumimoji="0" lang="en-GB" sz="1800" b="0" i="0" u="none" strike="noStrike" kern="1200" cap="none" spc="0" normalizeH="0" baseline="0" noProof="0">
                <a:ln>
                  <a:noFill/>
                </a:ln>
                <a:solidFill>
                  <a:srgbClr val="213D46"/>
                </a:solidFill>
                <a:effectLst/>
                <a:uLnTx/>
                <a:uFillTx/>
                <a:latin typeface="Coloplast"/>
                <a:ea typeface="+mn-ea"/>
                <a:cs typeface="+mn-cs"/>
              </a:rPr>
              <a:t>Risk of erection lasting 4 hours or more (priapism)</a:t>
            </a:r>
            <a:endParaRPr kumimoji="0" lang="en-GB" sz="1800" b="0" i="0" u="none" strike="noStrike" kern="1200" cap="none" spc="0" normalizeH="0" baseline="30000" noProof="0">
              <a:ln>
                <a:noFill/>
              </a:ln>
              <a:solidFill>
                <a:srgbClr val="213D46"/>
              </a:solidFill>
              <a:effectLst/>
              <a:uLnTx/>
              <a:uFillTx/>
              <a:latin typeface="Coloplast"/>
              <a:ea typeface="+mn-ea"/>
              <a:cs typeface="+mn-cs"/>
            </a:endParaRPr>
          </a:p>
          <a:p>
            <a:pPr marL="287338" marR="0" lvl="1" indent="-279400" algn="l" defTabSz="914400" rtl="0" eaLnBrk="1" fontAlgn="base" latinLnBrk="0" hangingPunct="1">
              <a:lnSpc>
                <a:spcPct val="90000"/>
              </a:lnSpc>
              <a:spcBef>
                <a:spcPts val="0"/>
              </a:spcBef>
              <a:spcAft>
                <a:spcPts val="600"/>
              </a:spcAft>
              <a:buClr>
                <a:srgbClr val="00A2BA"/>
              </a:buClr>
              <a:buSzPct val="85000"/>
              <a:buFont typeface="Arial" panose="020B0604020202020204" pitchFamily="34" charset="0"/>
              <a:buChar char="•"/>
              <a:tabLst/>
              <a:defRPr/>
            </a:pPr>
            <a:r>
              <a:rPr kumimoji="0" lang="en-GB" sz="1800" b="0" i="0" u="none" strike="noStrike" kern="1200" cap="none" spc="0" normalizeH="0" baseline="0" noProof="0">
                <a:ln>
                  <a:noFill/>
                </a:ln>
                <a:solidFill>
                  <a:srgbClr val="213D46"/>
                </a:solidFill>
                <a:effectLst/>
                <a:uLnTx/>
                <a:uFillTx/>
                <a:latin typeface="Coloplast"/>
                <a:ea typeface="+mn-ea"/>
                <a:cs typeface="+mn-cs"/>
              </a:rPr>
              <a:t>Penile pain</a:t>
            </a:r>
          </a:p>
          <a:p>
            <a:pPr marL="287338" marR="0" lvl="1" indent="-279400" algn="l" defTabSz="914400" rtl="0" eaLnBrk="1" fontAlgn="base" latinLnBrk="0" hangingPunct="1">
              <a:lnSpc>
                <a:spcPct val="90000"/>
              </a:lnSpc>
              <a:spcBef>
                <a:spcPts val="0"/>
              </a:spcBef>
              <a:spcAft>
                <a:spcPts val="600"/>
              </a:spcAft>
              <a:buClr>
                <a:srgbClr val="00A2BA"/>
              </a:buClr>
              <a:buSzPct val="85000"/>
              <a:buFont typeface="Arial" panose="020B0604020202020204" pitchFamily="34" charset="0"/>
              <a:buChar char="•"/>
              <a:tabLst/>
              <a:defRPr/>
            </a:pPr>
            <a:r>
              <a:rPr kumimoji="0" lang="en-GB" sz="1800" b="0" i="0" u="none" strike="noStrike" kern="1200" cap="none" spc="0" normalizeH="0" baseline="0" noProof="0">
                <a:ln>
                  <a:noFill/>
                </a:ln>
                <a:solidFill>
                  <a:srgbClr val="213D46"/>
                </a:solidFill>
                <a:effectLst/>
                <a:uLnTx/>
                <a:uFillTx/>
                <a:latin typeface="Coloplast"/>
                <a:ea typeface="+mn-ea"/>
                <a:cs typeface="+mn-cs"/>
              </a:rPr>
              <a:t>Penile numbness, irritation, sensitivity, itching, swelling and discoloration</a:t>
            </a:r>
            <a:endParaRPr kumimoji="0" lang="en-GB" sz="1800" b="0" i="0" u="none" strike="noStrike" kern="1200" cap="none" spc="0" normalizeH="0" baseline="30000" noProof="0">
              <a:ln>
                <a:noFill/>
              </a:ln>
              <a:solidFill>
                <a:srgbClr val="213D46"/>
              </a:solidFill>
              <a:effectLst/>
              <a:uLnTx/>
              <a:uFillTx/>
              <a:latin typeface="Coloplast"/>
              <a:ea typeface="+mn-ea"/>
              <a:cs typeface="+mn-cs"/>
            </a:endParaRPr>
          </a:p>
          <a:p>
            <a:pPr marL="287338" marR="0" lvl="1" indent="-279400" algn="l" defTabSz="914400" rtl="0" eaLnBrk="1" fontAlgn="base" latinLnBrk="0" hangingPunct="1">
              <a:lnSpc>
                <a:spcPct val="90000"/>
              </a:lnSpc>
              <a:spcBef>
                <a:spcPts val="0"/>
              </a:spcBef>
              <a:spcAft>
                <a:spcPts val="600"/>
              </a:spcAft>
              <a:buClr>
                <a:srgbClr val="00A2BA"/>
              </a:buClr>
              <a:buSzPct val="85000"/>
              <a:buFont typeface="Arial" panose="020B0604020202020204" pitchFamily="34" charset="0"/>
              <a:buChar char="•"/>
              <a:tabLst/>
              <a:defRPr/>
            </a:pPr>
            <a:r>
              <a:rPr kumimoji="0" lang="en-GB" sz="1800" b="0" i="0" u="none" strike="noStrike" kern="1200" cap="none" spc="0" normalizeH="0" baseline="0" noProof="0">
                <a:ln>
                  <a:noFill/>
                </a:ln>
                <a:solidFill>
                  <a:srgbClr val="213D46"/>
                </a:solidFill>
                <a:effectLst/>
                <a:uLnTx/>
                <a:uFillTx/>
                <a:latin typeface="Coloplast"/>
                <a:ea typeface="+mn-ea"/>
                <a:cs typeface="+mn-cs"/>
              </a:rPr>
              <a:t>Bruising at the injection site </a:t>
            </a:r>
          </a:p>
          <a:p>
            <a:pPr marL="287338" marR="0" lvl="1" indent="-279400" algn="l" defTabSz="914400" rtl="0" eaLnBrk="1" fontAlgn="base" latinLnBrk="0" hangingPunct="1">
              <a:lnSpc>
                <a:spcPct val="90000"/>
              </a:lnSpc>
              <a:spcBef>
                <a:spcPts val="0"/>
              </a:spcBef>
              <a:spcAft>
                <a:spcPts val="600"/>
              </a:spcAft>
              <a:buClr>
                <a:srgbClr val="00A2BA"/>
              </a:buClr>
              <a:buSzPct val="85000"/>
              <a:buFont typeface="Arial" panose="020B0604020202020204" pitchFamily="34" charset="0"/>
              <a:buChar char="•"/>
              <a:tabLst/>
              <a:defRPr/>
            </a:pPr>
            <a:r>
              <a:rPr kumimoji="0" lang="en-GB" sz="1800" b="0" i="0" u="none" strike="noStrike" kern="1200" cap="none" spc="0" normalizeH="0" baseline="0" noProof="0">
                <a:ln>
                  <a:noFill/>
                </a:ln>
                <a:solidFill>
                  <a:srgbClr val="213D46"/>
                </a:solidFill>
                <a:effectLst/>
                <a:uLnTx/>
                <a:uFillTx/>
                <a:latin typeface="Coloplast"/>
                <a:ea typeface="+mn-ea"/>
                <a:cs typeface="+mn-cs"/>
              </a:rPr>
              <a:t>Penile fibrosis (deformed penis shape)</a:t>
            </a:r>
            <a:r>
              <a:rPr kumimoji="0" lang="en-GB" sz="1800" b="0" i="0" u="none" strike="noStrike" kern="1200" cap="none" spc="0" normalizeH="0" baseline="30000" noProof="0">
                <a:ln>
                  <a:noFill/>
                </a:ln>
                <a:solidFill>
                  <a:srgbClr val="213D46"/>
                </a:solidFill>
                <a:effectLst/>
                <a:uLnTx/>
                <a:uFillTx/>
                <a:latin typeface="Coloplast"/>
                <a:ea typeface="+mn-ea"/>
                <a:cs typeface="+mn-cs"/>
              </a:rPr>
              <a:t> </a:t>
            </a:r>
          </a:p>
          <a:p>
            <a:pPr marL="287338" marR="0" lvl="1" indent="-279400" algn="l" defTabSz="914400" rtl="0" eaLnBrk="1" fontAlgn="base" latinLnBrk="0" hangingPunct="1">
              <a:lnSpc>
                <a:spcPct val="90000"/>
              </a:lnSpc>
              <a:spcBef>
                <a:spcPts val="0"/>
              </a:spcBef>
              <a:spcAft>
                <a:spcPts val="600"/>
              </a:spcAft>
              <a:buClr>
                <a:srgbClr val="00A2BA"/>
              </a:buClr>
              <a:buSzPct val="85000"/>
              <a:buFont typeface="Arial" panose="020B0604020202020204" pitchFamily="34" charset="0"/>
              <a:buChar char="•"/>
              <a:tabLst/>
              <a:defRPr/>
            </a:pPr>
            <a:r>
              <a:rPr kumimoji="0" lang="en-GB" sz="1800" b="0" i="0" u="none" strike="noStrike" kern="1200" cap="none" spc="0" normalizeH="0" baseline="0" noProof="0">
                <a:ln>
                  <a:noFill/>
                </a:ln>
                <a:solidFill>
                  <a:srgbClr val="213D46"/>
                </a:solidFill>
                <a:effectLst/>
                <a:uLnTx/>
                <a:uFillTx/>
                <a:latin typeface="Coloplast"/>
                <a:ea typeface="+mn-ea"/>
                <a:cs typeface="+mn-cs"/>
              </a:rPr>
              <a:t>Penile rash</a:t>
            </a:r>
          </a:p>
          <a:p>
            <a:pPr marL="287338" marR="0" lvl="1" indent="-279400" algn="l" defTabSz="914400" rtl="0" eaLnBrk="1" fontAlgn="base" latinLnBrk="0" hangingPunct="1">
              <a:lnSpc>
                <a:spcPct val="90000"/>
              </a:lnSpc>
              <a:spcBef>
                <a:spcPts val="0"/>
              </a:spcBef>
              <a:spcAft>
                <a:spcPts val="600"/>
              </a:spcAft>
              <a:buClr>
                <a:srgbClr val="00A2BA"/>
              </a:buClr>
              <a:buSzPct val="85000"/>
              <a:buFont typeface="Arial" panose="020B0604020202020204" pitchFamily="34" charset="0"/>
              <a:buChar char="•"/>
              <a:tabLst/>
              <a:defRPr/>
            </a:pPr>
            <a:r>
              <a:rPr kumimoji="0" lang="en-GB" sz="1800" b="0" i="0" u="none" strike="noStrike" kern="1200" cap="none" spc="0" normalizeH="0" baseline="0" noProof="0">
                <a:ln>
                  <a:noFill/>
                </a:ln>
                <a:solidFill>
                  <a:srgbClr val="213D46"/>
                </a:solidFill>
                <a:effectLst/>
                <a:uLnTx/>
                <a:uFillTx/>
                <a:latin typeface="Coloplast"/>
                <a:ea typeface="+mn-ea"/>
                <a:cs typeface="+mn-cs"/>
              </a:rPr>
              <a:t>Requires training</a:t>
            </a:r>
            <a:r>
              <a:rPr kumimoji="0" lang="en-GB" sz="1800" b="0" i="0" u="none" strike="noStrike" kern="1200" cap="none" spc="0" normalizeH="0" baseline="30000" noProof="0">
                <a:ln>
                  <a:noFill/>
                </a:ln>
                <a:solidFill>
                  <a:srgbClr val="213D46"/>
                </a:solidFill>
                <a:effectLst/>
                <a:uLnTx/>
                <a:uFillTx/>
                <a:latin typeface="Coloplast"/>
                <a:ea typeface="+mn-ea"/>
                <a:cs typeface="+mn-cs"/>
              </a:rPr>
              <a:t>12</a:t>
            </a:r>
            <a:endParaRPr kumimoji="0" lang="en-GB" sz="1800" b="0" i="0" u="none" strike="noStrike" kern="1200" cap="none" spc="0" normalizeH="0" baseline="0" noProof="0" dirty="0">
              <a:ln>
                <a:noFill/>
              </a:ln>
              <a:solidFill>
                <a:srgbClr val="213D46"/>
              </a:solidFill>
              <a:effectLst/>
              <a:uLnTx/>
              <a:uFillTx/>
              <a:latin typeface="Coloplast"/>
              <a:ea typeface="+mn-ea"/>
              <a:cs typeface="+mn-cs"/>
            </a:endParaRPr>
          </a:p>
        </p:txBody>
      </p:sp>
      <p:sp>
        <p:nvSpPr>
          <p:cNvPr id="18" name="TextBox 17">
            <a:extLst>
              <a:ext uri="{FF2B5EF4-FFF2-40B4-BE49-F238E27FC236}">
                <a16:creationId xmlns:a16="http://schemas.microsoft.com/office/drawing/2014/main" id="{E1598530-6C90-4271-A4DD-35FFDDDD807F}"/>
              </a:ext>
            </a:extLst>
          </p:cNvPr>
          <p:cNvSpPr txBox="1"/>
          <p:nvPr/>
        </p:nvSpPr>
        <p:spPr>
          <a:xfrm>
            <a:off x="744410" y="2773319"/>
            <a:ext cx="2108858" cy="747897"/>
          </a:xfrm>
          <a:prstGeom prst="rect">
            <a:avLst/>
          </a:prstGeom>
        </p:spPr>
        <p:txBody>
          <a:bodyPr vert="horz" wrap="square" lIns="0" tIns="0" rIns="0" bIns="0" rtlCol="0" anchor="t" anchorCtr="0">
            <a:spAutoFit/>
          </a:bodyPr>
          <a:lstStyle/>
          <a:p>
            <a:pPr>
              <a:lnSpc>
                <a:spcPct val="90000"/>
              </a:lnSpc>
              <a:spcAft>
                <a:spcPts val="600"/>
              </a:spcAft>
              <a:defRPr/>
            </a:pPr>
            <a:r>
              <a:rPr lang="en-GB" dirty="0">
                <a:solidFill>
                  <a:srgbClr val="213D46"/>
                </a:solidFill>
                <a:latin typeface="Coloplast"/>
              </a:rPr>
              <a:t>Onset of </a:t>
            </a:r>
            <a:br>
              <a:rPr lang="en-GB" dirty="0">
                <a:solidFill>
                  <a:srgbClr val="213D46"/>
                </a:solidFill>
                <a:latin typeface="Coloplast"/>
              </a:rPr>
            </a:br>
            <a:r>
              <a:rPr lang="en-GB" dirty="0">
                <a:solidFill>
                  <a:srgbClr val="213D46"/>
                </a:solidFill>
                <a:latin typeface="Coloplast"/>
              </a:rPr>
              <a:t>erection within </a:t>
            </a:r>
            <a:br>
              <a:rPr lang="en-GB" dirty="0">
                <a:solidFill>
                  <a:srgbClr val="213D46"/>
                </a:solidFill>
                <a:latin typeface="Coloplast"/>
              </a:rPr>
            </a:br>
            <a:r>
              <a:rPr lang="en-GB" dirty="0">
                <a:solidFill>
                  <a:srgbClr val="213D46"/>
                </a:solidFill>
                <a:latin typeface="Coloplast"/>
              </a:rPr>
              <a:t>5-20 minutes</a:t>
            </a:r>
            <a:r>
              <a:rPr lang="en-GB" baseline="30000" dirty="0">
                <a:solidFill>
                  <a:srgbClr val="213D46"/>
                </a:solidFill>
                <a:latin typeface="Coloplast"/>
              </a:rPr>
              <a:t>12</a:t>
            </a:r>
          </a:p>
        </p:txBody>
      </p:sp>
      <p:sp>
        <p:nvSpPr>
          <p:cNvPr id="19" name="Rectangle 18">
            <a:extLst>
              <a:ext uri="{FF2B5EF4-FFF2-40B4-BE49-F238E27FC236}">
                <a16:creationId xmlns:a16="http://schemas.microsoft.com/office/drawing/2014/main" id="{929EA4B6-7C31-4A42-B7EA-91C355240327}"/>
              </a:ext>
            </a:extLst>
          </p:cNvPr>
          <p:cNvSpPr/>
          <p:nvPr/>
        </p:nvSpPr>
        <p:spPr>
          <a:xfrm>
            <a:off x="5948422" y="2050200"/>
            <a:ext cx="6243014" cy="479728"/>
          </a:xfrm>
          <a:prstGeom prst="rect">
            <a:avLst/>
          </a:prstGeom>
          <a:solidFill>
            <a:srgbClr val="213D46"/>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20" name="TextBox 19">
            <a:extLst>
              <a:ext uri="{FF2B5EF4-FFF2-40B4-BE49-F238E27FC236}">
                <a16:creationId xmlns:a16="http://schemas.microsoft.com/office/drawing/2014/main" id="{E2B27E4A-0ABB-40D0-A5C7-5186B79501D9}"/>
              </a:ext>
            </a:extLst>
          </p:cNvPr>
          <p:cNvSpPr txBox="1"/>
          <p:nvPr/>
        </p:nvSpPr>
        <p:spPr>
          <a:xfrm>
            <a:off x="6359002" y="2050198"/>
            <a:ext cx="2487907" cy="471483"/>
          </a:xfrm>
          <a:prstGeom prst="rect">
            <a:avLst/>
          </a:prstGeom>
          <a:noFill/>
        </p:spPr>
        <p:txBody>
          <a:bodyPr wrap="square" lIns="0" tIns="0" rIns="0" bIns="0" rtlCol="0" anchor="ctr">
            <a:noAutofit/>
          </a:bodyPr>
          <a:lstStyle/>
          <a:p>
            <a:r>
              <a:rPr lang="en-GB" dirty="0">
                <a:solidFill>
                  <a:srgbClr val="FFFFFF"/>
                </a:solidFill>
                <a:latin typeface="Coloplast"/>
              </a:rPr>
              <a:t>Potential side effects</a:t>
            </a:r>
            <a:r>
              <a:rPr lang="en-GB" baseline="30000" dirty="0">
                <a:solidFill>
                  <a:srgbClr val="FFFFFF"/>
                </a:solidFill>
                <a:latin typeface="Coloplast"/>
              </a:rPr>
              <a:t>13</a:t>
            </a:r>
          </a:p>
        </p:txBody>
      </p:sp>
      <p:sp>
        <p:nvSpPr>
          <p:cNvPr id="21" name="Content Placeholder 2">
            <a:extLst>
              <a:ext uri="{FF2B5EF4-FFF2-40B4-BE49-F238E27FC236}">
                <a16:creationId xmlns:a16="http://schemas.microsoft.com/office/drawing/2014/main" id="{FC4A6A33-1ED1-4AAB-8BA4-0945B91883F7}"/>
              </a:ext>
            </a:extLst>
          </p:cNvPr>
          <p:cNvSpPr txBox="1">
            <a:spLocks/>
          </p:cNvSpPr>
          <p:nvPr/>
        </p:nvSpPr>
        <p:spPr>
          <a:xfrm>
            <a:off x="730895" y="1354213"/>
            <a:ext cx="4126279" cy="369332"/>
          </a:xfrm>
          <a:prstGeom prst="rect">
            <a:avLst/>
          </a:prstGeom>
        </p:spPr>
        <p:txBody>
          <a:bodyPr vert="horz" wrap="square" lIns="0" tIns="0" rIns="0" bIns="0" rtlCol="0">
            <a:spAutoFit/>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2400" kern="1200">
                <a:solidFill>
                  <a:schemeClr val="bg2"/>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pPr marL="0" indent="0">
              <a:buFont typeface="Arial" panose="020B0604020202020204" pitchFamily="34" charset="0"/>
              <a:buNone/>
              <a:defRPr/>
            </a:pPr>
            <a:r>
              <a:rPr lang="en-US" b="1" dirty="0">
                <a:solidFill>
                  <a:srgbClr val="213D46"/>
                </a:solidFill>
                <a:latin typeface="Coloplast"/>
              </a:rPr>
              <a:t>Penile injections</a:t>
            </a:r>
          </a:p>
        </p:txBody>
      </p:sp>
      <p:sp>
        <p:nvSpPr>
          <p:cNvPr id="22" name="Title 11">
            <a:extLst>
              <a:ext uri="{FF2B5EF4-FFF2-40B4-BE49-F238E27FC236}">
                <a16:creationId xmlns:a16="http://schemas.microsoft.com/office/drawing/2014/main" id="{D5AFFECC-00B6-4BF3-B9EB-B3F7629757F9}"/>
              </a:ext>
            </a:extLst>
          </p:cNvPr>
          <p:cNvSpPr txBox="1">
            <a:spLocks/>
          </p:cNvSpPr>
          <p:nvPr/>
        </p:nvSpPr>
        <p:spPr>
          <a:xfrm>
            <a:off x="727075" y="365125"/>
            <a:ext cx="7964295" cy="10445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0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a:ln>
                  <a:noFill/>
                </a:ln>
                <a:solidFill>
                  <a:srgbClr val="213D46"/>
                </a:solidFill>
                <a:effectLst/>
                <a:uLnTx/>
                <a:uFillTx/>
                <a:latin typeface="Coloplast Medium"/>
                <a:ea typeface="+mj-ea"/>
                <a:cs typeface="+mj-cs"/>
              </a:rPr>
              <a:t>Hope for ED: Treatment options </a:t>
            </a:r>
            <a:endParaRPr kumimoji="0" lang="en-US" sz="3000" b="0" i="0" u="none" strike="noStrike" kern="1200" cap="none" spc="0" normalizeH="0" baseline="0" noProof="0" dirty="0">
              <a:ln>
                <a:noFill/>
              </a:ln>
              <a:solidFill>
                <a:srgbClr val="213D46"/>
              </a:solidFill>
              <a:effectLst/>
              <a:uLnTx/>
              <a:uFillTx/>
              <a:latin typeface="Coloplast Medium"/>
              <a:ea typeface="+mj-ea"/>
              <a:cs typeface="+mj-cs"/>
            </a:endParaRPr>
          </a:p>
        </p:txBody>
      </p:sp>
      <p:pic>
        <p:nvPicPr>
          <p:cNvPr id="23" name="Picture 22" descr="A close-up of a syringe&#10;&#10;Description automatically generated">
            <a:extLst>
              <a:ext uri="{FF2B5EF4-FFF2-40B4-BE49-F238E27FC236}">
                <a16:creationId xmlns:a16="http://schemas.microsoft.com/office/drawing/2014/main" id="{FC5BD5AE-E0C7-486E-AADB-B291987749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017" t="20101" r="7363" b="27709"/>
          <a:stretch/>
        </p:blipFill>
        <p:spPr>
          <a:xfrm>
            <a:off x="2957294" y="2536844"/>
            <a:ext cx="2966341" cy="2957593"/>
          </a:xfrm>
          <a:prstGeom prst="roundRect">
            <a:avLst>
              <a:gd name="adj" fmla="val 0"/>
            </a:avLst>
          </a:prstGeom>
          <a:solidFill>
            <a:srgbClr val="FFFFFF"/>
          </a:solidFill>
        </p:spPr>
      </p:pic>
    </p:spTree>
    <p:extLst>
      <p:ext uri="{BB962C8B-B14F-4D97-AF65-F5344CB8AC3E}">
        <p14:creationId xmlns:p14="http://schemas.microsoft.com/office/powerpoint/2010/main" val="1019670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4495999-B3D4-4895-8DF2-DD6F1A61C236}"/>
              </a:ext>
            </a:extLst>
          </p:cNvPr>
          <p:cNvSpPr/>
          <p:nvPr/>
        </p:nvSpPr>
        <p:spPr>
          <a:xfrm>
            <a:off x="-9832" y="1035889"/>
            <a:ext cx="12201832" cy="5174411"/>
          </a:xfrm>
          <a:prstGeom prst="rect">
            <a:avLst/>
          </a:prstGeom>
          <a:solidFill>
            <a:srgbClr val="F3F5F5"/>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16" name="Title 1">
            <a:extLst>
              <a:ext uri="{FF2B5EF4-FFF2-40B4-BE49-F238E27FC236}">
                <a16:creationId xmlns:a16="http://schemas.microsoft.com/office/drawing/2014/main" id="{11DA2044-E376-4EA5-82E3-198E074CF440}"/>
              </a:ext>
            </a:extLst>
          </p:cNvPr>
          <p:cNvSpPr txBox="1">
            <a:spLocks/>
          </p:cNvSpPr>
          <p:nvPr/>
        </p:nvSpPr>
        <p:spPr>
          <a:xfrm>
            <a:off x="727075" y="365125"/>
            <a:ext cx="7952105" cy="57975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0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a:ln>
                  <a:noFill/>
                </a:ln>
                <a:solidFill>
                  <a:srgbClr val="213D46"/>
                </a:solidFill>
                <a:effectLst/>
                <a:uLnTx/>
                <a:uFillTx/>
                <a:latin typeface="Coloplast Medium"/>
                <a:ea typeface="+mj-ea"/>
                <a:cs typeface="+mj-cs"/>
              </a:rPr>
              <a:t>Hope for ED: Treatment options</a:t>
            </a:r>
            <a:endParaRPr kumimoji="0" lang="en-US" sz="3000" b="0" i="0" u="none" strike="noStrike" kern="1200" cap="none" spc="0" normalizeH="0" baseline="0" noProof="0" dirty="0">
              <a:ln>
                <a:noFill/>
              </a:ln>
              <a:solidFill>
                <a:srgbClr val="213D46"/>
              </a:solidFill>
              <a:effectLst/>
              <a:uLnTx/>
              <a:uFillTx/>
              <a:latin typeface="Coloplast Medium"/>
              <a:ea typeface="+mj-ea"/>
              <a:cs typeface="+mj-cs"/>
            </a:endParaRPr>
          </a:p>
        </p:txBody>
      </p:sp>
      <p:sp>
        <p:nvSpPr>
          <p:cNvPr id="17" name="TextBox 16">
            <a:extLst>
              <a:ext uri="{FF2B5EF4-FFF2-40B4-BE49-F238E27FC236}">
                <a16:creationId xmlns:a16="http://schemas.microsoft.com/office/drawing/2014/main" id="{715A6F3B-90ED-496C-9AED-F9F593495A0F}"/>
              </a:ext>
            </a:extLst>
          </p:cNvPr>
          <p:cNvSpPr txBox="1"/>
          <p:nvPr/>
        </p:nvSpPr>
        <p:spPr>
          <a:xfrm>
            <a:off x="10416540" y="358140"/>
            <a:ext cx="0" cy="0"/>
          </a:xfrm>
          <a:prstGeom prst="rect">
            <a:avLst/>
          </a:prstGeom>
          <a:noFill/>
        </p:spPr>
        <p:txBody>
          <a:bodyPr wrap="none" lIns="0" tIns="0" rIns="0" bIns="0" rtlCol="0">
            <a:noAutofit/>
          </a:bodyPr>
          <a:lstStyle/>
          <a:p>
            <a:endParaRPr lang="en-US" dirty="0">
              <a:solidFill>
                <a:srgbClr val="213D46"/>
              </a:solidFill>
              <a:latin typeface="Coloplast"/>
            </a:endParaRPr>
          </a:p>
        </p:txBody>
      </p:sp>
      <p:pic>
        <p:nvPicPr>
          <p:cNvPr id="18" name="Picture 17" descr="A hand holding a pill&#10;&#10;Description automatically generated">
            <a:extLst>
              <a:ext uri="{FF2B5EF4-FFF2-40B4-BE49-F238E27FC236}">
                <a16:creationId xmlns:a16="http://schemas.microsoft.com/office/drawing/2014/main" id="{FDABBBA2-7C52-4405-A05B-F335411D88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604" t="13701" r="363" b="21251"/>
          <a:stretch/>
        </p:blipFill>
        <p:spPr>
          <a:xfrm>
            <a:off x="1889367" y="2125602"/>
            <a:ext cx="1307254" cy="1303398"/>
          </a:xfrm>
          <a:prstGeom prst="roundRect">
            <a:avLst>
              <a:gd name="adj" fmla="val 0"/>
            </a:avLst>
          </a:prstGeom>
          <a:solidFill>
            <a:srgbClr val="FFFFFF"/>
          </a:solidFill>
        </p:spPr>
      </p:pic>
      <p:pic>
        <p:nvPicPr>
          <p:cNvPr id="19" name="Picture 18" descr="A close-up of hands holding a small object&#10;&#10;Description automatically generated">
            <a:extLst>
              <a:ext uri="{FF2B5EF4-FFF2-40B4-BE49-F238E27FC236}">
                <a16:creationId xmlns:a16="http://schemas.microsoft.com/office/drawing/2014/main" id="{160D7193-6697-4AF5-AA67-BE94626B8F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137" t="26404" r="-1337" b="18602"/>
          <a:stretch/>
        </p:blipFill>
        <p:spPr>
          <a:xfrm flipH="1">
            <a:off x="6797929" y="2125602"/>
            <a:ext cx="1290738" cy="1286931"/>
          </a:xfrm>
          <a:prstGeom prst="roundRect">
            <a:avLst>
              <a:gd name="adj" fmla="val 0"/>
            </a:avLst>
          </a:prstGeom>
          <a:solidFill>
            <a:srgbClr val="FFFFFF"/>
          </a:solidFill>
        </p:spPr>
      </p:pic>
      <p:pic>
        <p:nvPicPr>
          <p:cNvPr id="20" name="Picture 19" descr="A close-up of a syringe&#10;&#10;Description automatically generated">
            <a:extLst>
              <a:ext uri="{FF2B5EF4-FFF2-40B4-BE49-F238E27FC236}">
                <a16:creationId xmlns:a16="http://schemas.microsoft.com/office/drawing/2014/main" id="{69EC48CE-E233-47E5-B85E-285DF19987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319" t="18539" r="8708" b="26644"/>
          <a:stretch/>
        </p:blipFill>
        <p:spPr>
          <a:xfrm flipH="1">
            <a:off x="3281510" y="2125602"/>
            <a:ext cx="1290738" cy="1286931"/>
          </a:xfrm>
          <a:prstGeom prst="roundRect">
            <a:avLst>
              <a:gd name="adj" fmla="val 0"/>
            </a:avLst>
          </a:prstGeom>
          <a:solidFill>
            <a:srgbClr val="FFFFFF"/>
          </a:solidFill>
        </p:spPr>
      </p:pic>
      <p:pic>
        <p:nvPicPr>
          <p:cNvPr id="21" name="Picture 20" descr="A close-up of a person's body&#10;&#10;Description automatically generated">
            <a:extLst>
              <a:ext uri="{FF2B5EF4-FFF2-40B4-BE49-F238E27FC236}">
                <a16:creationId xmlns:a16="http://schemas.microsoft.com/office/drawing/2014/main" id="{5AD5756A-7E11-41AA-BAB6-88B6675242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803" t="24943" r="-4244" b="17631"/>
          <a:stretch/>
        </p:blipFill>
        <p:spPr>
          <a:xfrm flipH="1">
            <a:off x="8184895" y="2143555"/>
            <a:ext cx="1310808" cy="1286931"/>
          </a:xfrm>
          <a:prstGeom prst="roundRect">
            <a:avLst>
              <a:gd name="adj" fmla="val 0"/>
            </a:avLst>
          </a:prstGeom>
          <a:solidFill>
            <a:srgbClr val="FFFFFF"/>
          </a:solidFill>
        </p:spPr>
      </p:pic>
      <p:sp>
        <p:nvSpPr>
          <p:cNvPr id="22" name="Rectangle 21">
            <a:extLst>
              <a:ext uri="{FF2B5EF4-FFF2-40B4-BE49-F238E27FC236}">
                <a16:creationId xmlns:a16="http://schemas.microsoft.com/office/drawing/2014/main" id="{8808DC3E-2BAA-4909-A227-BFAB54AC2BC7}"/>
              </a:ext>
            </a:extLst>
          </p:cNvPr>
          <p:cNvSpPr/>
          <p:nvPr/>
        </p:nvSpPr>
        <p:spPr>
          <a:xfrm>
            <a:off x="1754374" y="1963217"/>
            <a:ext cx="8201471" cy="1718556"/>
          </a:xfrm>
          <a:prstGeom prst="rect">
            <a:avLst/>
          </a:prstGeom>
          <a:solidFill>
            <a:srgbClr val="F3F5F5">
              <a:alpha val="73134"/>
            </a:srgbClr>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grpSp>
        <p:nvGrpSpPr>
          <p:cNvPr id="23" name="Group 22">
            <a:extLst>
              <a:ext uri="{FF2B5EF4-FFF2-40B4-BE49-F238E27FC236}">
                <a16:creationId xmlns:a16="http://schemas.microsoft.com/office/drawing/2014/main" id="{B0965847-B5EB-4E70-A7EB-9EF142ACD55A}"/>
              </a:ext>
            </a:extLst>
          </p:cNvPr>
          <p:cNvGrpSpPr/>
          <p:nvPr/>
        </p:nvGrpSpPr>
        <p:grpSpPr>
          <a:xfrm>
            <a:off x="4669663" y="1727984"/>
            <a:ext cx="6529640" cy="3941929"/>
            <a:chOff x="3288416" y="1727984"/>
            <a:chExt cx="6529640" cy="3941929"/>
          </a:xfrm>
        </p:grpSpPr>
        <p:sp>
          <p:nvSpPr>
            <p:cNvPr id="24" name="TextBox 23">
              <a:extLst>
                <a:ext uri="{FF2B5EF4-FFF2-40B4-BE49-F238E27FC236}">
                  <a16:creationId xmlns:a16="http://schemas.microsoft.com/office/drawing/2014/main" id="{9CC4FADE-1CB2-4FA4-8D41-C38AFE9FFC88}"/>
                </a:ext>
              </a:extLst>
            </p:cNvPr>
            <p:cNvSpPr txBox="1"/>
            <p:nvPr/>
          </p:nvSpPr>
          <p:spPr>
            <a:xfrm>
              <a:off x="5650567" y="4031420"/>
              <a:ext cx="4167489" cy="1277273"/>
            </a:xfrm>
            <a:prstGeom prst="rect">
              <a:avLst/>
            </a:prstGeom>
            <a:noFill/>
          </p:spPr>
          <p:txBody>
            <a:bodyPr wrap="square">
              <a:spAutoFit/>
            </a:bodyPr>
            <a:lstStyle/>
            <a:p>
              <a:pPr marL="0" marR="0" lvl="0" indent="0" defTabSz="914400" eaLnBrk="1" fontAlgn="auto" latinLnBrk="0" hangingPunct="1">
                <a:lnSpc>
                  <a:spcPct val="100000"/>
                </a:lnSpc>
                <a:spcBef>
                  <a:spcPts val="600"/>
                </a:spcBef>
                <a:spcAft>
                  <a:spcPts val="600"/>
                </a:spcAft>
                <a:buClrTx/>
                <a:buSzTx/>
                <a:buFontTx/>
                <a:buNone/>
                <a:tabLst/>
                <a:defRPr/>
              </a:pPr>
              <a:r>
                <a:rPr kumimoji="0" lang="en-US" sz="1800" b="1" i="0" u="none" strike="noStrike" kern="0" cap="none" spc="0" normalizeH="0" baseline="0" noProof="0" dirty="0">
                  <a:ln>
                    <a:noFill/>
                  </a:ln>
                  <a:solidFill>
                    <a:srgbClr val="00A2BA"/>
                  </a:solidFill>
                  <a:effectLst/>
                  <a:uLnTx/>
                  <a:uFillTx/>
                  <a:latin typeface="Coloplast"/>
                </a:rPr>
                <a:t>A vacuum erection device is another treatment available for 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213D46"/>
                  </a:solidFill>
                  <a:effectLst/>
                  <a:uLnTx/>
                  <a:uFillTx/>
                  <a:latin typeface="Coloplast"/>
                </a:rPr>
                <a:t>The device can be used individually or in combination with other ED treatments</a:t>
              </a:r>
              <a:r>
                <a:rPr kumimoji="0" lang="en-US" sz="1800" b="0" i="0" u="none" strike="noStrike" kern="0" cap="none" spc="0" normalizeH="0" baseline="30000" noProof="0" dirty="0">
                  <a:ln>
                    <a:noFill/>
                  </a:ln>
                  <a:solidFill>
                    <a:srgbClr val="213D46"/>
                  </a:solidFill>
                  <a:effectLst/>
                  <a:uLnTx/>
                  <a:uFillTx/>
                  <a:latin typeface="Coloplast"/>
                </a:rPr>
                <a:t>14</a:t>
              </a:r>
            </a:p>
          </p:txBody>
        </p:sp>
        <p:sp>
          <p:nvSpPr>
            <p:cNvPr id="25" name="Rectangle 24">
              <a:extLst>
                <a:ext uri="{FF2B5EF4-FFF2-40B4-BE49-F238E27FC236}">
                  <a16:creationId xmlns:a16="http://schemas.microsoft.com/office/drawing/2014/main" id="{D880F3FE-7492-47EA-A102-72568855F78B}"/>
                </a:ext>
              </a:extLst>
            </p:cNvPr>
            <p:cNvSpPr/>
            <p:nvPr/>
          </p:nvSpPr>
          <p:spPr>
            <a:xfrm>
              <a:off x="3299850" y="3823718"/>
              <a:ext cx="2030754" cy="1846195"/>
            </a:xfrm>
            <a:prstGeom prst="rect">
              <a:avLst/>
            </a:prstGeom>
            <a:solidFill>
              <a:srgbClr val="47575E"/>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26" name="TextBox 25">
              <a:extLst>
                <a:ext uri="{FF2B5EF4-FFF2-40B4-BE49-F238E27FC236}">
                  <a16:creationId xmlns:a16="http://schemas.microsoft.com/office/drawing/2014/main" id="{79CB11DD-D182-4E2B-922D-B7F7BFE31DAD}"/>
                </a:ext>
              </a:extLst>
            </p:cNvPr>
            <p:cNvSpPr txBox="1"/>
            <p:nvPr/>
          </p:nvSpPr>
          <p:spPr>
            <a:xfrm>
              <a:off x="3495655" y="3961764"/>
              <a:ext cx="1652541" cy="1318895"/>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00A2BA"/>
                  </a:solidFill>
                  <a:effectLst/>
                  <a:uLnTx/>
                  <a:uFillTx/>
                  <a:latin typeface="Coloplast" pitchFamily="2" charset="0"/>
                </a:rPr>
                <a:t>Vacuum erection devices</a:t>
              </a:r>
            </a:p>
          </p:txBody>
        </p:sp>
        <p:pic>
          <p:nvPicPr>
            <p:cNvPr id="27" name="Picture 26" descr="A person holding a condom in their butt&#10;&#10;Description automatically generated">
              <a:extLst>
                <a:ext uri="{FF2B5EF4-FFF2-40B4-BE49-F238E27FC236}">
                  <a16:creationId xmlns:a16="http://schemas.microsoft.com/office/drawing/2014/main" id="{402F293B-F98F-4427-B954-E1D1B10087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044" t="20788" r="8634" b="18638"/>
            <a:stretch/>
          </p:blipFill>
          <p:spPr>
            <a:xfrm flipH="1">
              <a:off x="3288416" y="1727984"/>
              <a:ext cx="2030752" cy="2024762"/>
            </a:xfrm>
            <a:prstGeom prst="roundRect">
              <a:avLst>
                <a:gd name="adj" fmla="val 0"/>
              </a:avLst>
            </a:prstGeom>
            <a:solidFill>
              <a:srgbClr val="FFFFFF"/>
            </a:solidFill>
          </p:spPr>
        </p:pic>
      </p:grpSp>
    </p:spTree>
    <p:extLst>
      <p:ext uri="{BB962C8B-B14F-4D97-AF65-F5344CB8AC3E}">
        <p14:creationId xmlns:p14="http://schemas.microsoft.com/office/powerpoint/2010/main" val="2738597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5AE0897-2B03-4DB2-A9F6-F03BBFE5F49B}"/>
              </a:ext>
            </a:extLst>
          </p:cNvPr>
          <p:cNvSpPr/>
          <p:nvPr/>
        </p:nvSpPr>
        <p:spPr>
          <a:xfrm>
            <a:off x="-564" y="2334853"/>
            <a:ext cx="5889524" cy="3168934"/>
          </a:xfrm>
          <a:prstGeom prst="rect">
            <a:avLst/>
          </a:prstGeom>
          <a:solidFill>
            <a:srgbClr val="E0F5F9">
              <a:alpha val="50000"/>
            </a:srgbClr>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14" name="Title 1">
            <a:extLst>
              <a:ext uri="{FF2B5EF4-FFF2-40B4-BE49-F238E27FC236}">
                <a16:creationId xmlns:a16="http://schemas.microsoft.com/office/drawing/2014/main" id="{EED7BAAC-D2D3-446D-A8C3-026CA356A5C7}"/>
              </a:ext>
            </a:extLst>
          </p:cNvPr>
          <p:cNvSpPr txBox="1">
            <a:spLocks/>
          </p:cNvSpPr>
          <p:nvPr/>
        </p:nvSpPr>
        <p:spPr>
          <a:xfrm>
            <a:off x="727075" y="365125"/>
            <a:ext cx="7964295" cy="415498"/>
          </a:xfrm>
          <a:prstGeom prst="rect">
            <a:avLst/>
          </a:prstGeom>
        </p:spPr>
        <p:txBody>
          <a:bodyPr vert="horz" lIns="0" tIns="0" rIns="0" bIns="0" rtlCol="0" anchor="t">
            <a:spAutoFit/>
          </a:bodyPr>
          <a:lstStyle>
            <a:lvl1pPr algn="l" defTabSz="914400" rtl="0" eaLnBrk="1" latinLnBrk="0" hangingPunct="1">
              <a:lnSpc>
                <a:spcPct val="90000"/>
              </a:lnSpc>
              <a:spcBef>
                <a:spcPct val="0"/>
              </a:spcBef>
              <a:buNone/>
              <a:defRPr sz="30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0" i="0" u="none" strike="noStrike" kern="1200" cap="none" spc="0" normalizeH="0" baseline="0" noProof="0">
                <a:ln>
                  <a:noFill/>
                </a:ln>
                <a:solidFill>
                  <a:srgbClr val="213D46"/>
                </a:solidFill>
                <a:effectLst/>
                <a:uLnTx/>
                <a:uFillTx/>
                <a:latin typeface="Coloplast Medium"/>
                <a:ea typeface="+mj-ea"/>
                <a:cs typeface="+mj-cs"/>
              </a:rPr>
              <a:t>Hope for ED: Treatment options</a:t>
            </a:r>
            <a:endParaRPr kumimoji="0" lang="en-US" sz="3000" b="0" i="1" u="none" strike="noStrike" kern="1200" cap="none" spc="0" normalizeH="0" baseline="0" noProof="0" dirty="0">
              <a:ln>
                <a:noFill/>
              </a:ln>
              <a:solidFill>
                <a:srgbClr val="F3F5F5"/>
              </a:solidFill>
              <a:effectLst/>
              <a:uLnTx/>
              <a:uFillTx/>
              <a:latin typeface="Coloplast Medium"/>
              <a:ea typeface="+mj-ea"/>
              <a:cs typeface="+mj-cs"/>
            </a:endParaRPr>
          </a:p>
        </p:txBody>
      </p:sp>
      <p:sp>
        <p:nvSpPr>
          <p:cNvPr id="15" name="Content Placeholder 2">
            <a:extLst>
              <a:ext uri="{FF2B5EF4-FFF2-40B4-BE49-F238E27FC236}">
                <a16:creationId xmlns:a16="http://schemas.microsoft.com/office/drawing/2014/main" id="{900555F9-15F6-4AD9-B3FE-5ED30EA78701}"/>
              </a:ext>
            </a:extLst>
          </p:cNvPr>
          <p:cNvSpPr txBox="1">
            <a:spLocks/>
          </p:cNvSpPr>
          <p:nvPr/>
        </p:nvSpPr>
        <p:spPr>
          <a:xfrm>
            <a:off x="727076" y="2782752"/>
            <a:ext cx="2173846" cy="1815882"/>
          </a:xfrm>
          <a:prstGeom prst="rect">
            <a:avLst/>
          </a:prstGeom>
        </p:spPr>
        <p:txBody>
          <a:bodyPr vert="horz" wrap="square" lIns="0" tIns="0" rIns="0" bIns="0" rtlCol="0">
            <a:spAutoFit/>
          </a:bodyPr>
          <a:lstStyle>
            <a:lvl1pPr marL="342900" marR="0" indent="-342900" algn="l" defTabSz="914400" rtl="0" eaLnBrk="1" fontAlgn="t" latinLnBrk="0" hangingPunct="1">
              <a:lnSpc>
                <a:spcPct val="100000"/>
              </a:lnSpc>
              <a:spcBef>
                <a:spcPts val="500"/>
              </a:spcBef>
              <a:spcAft>
                <a:spcPts val="0"/>
              </a:spcAft>
              <a:buClr>
                <a:schemeClr val="accent1"/>
              </a:buClr>
              <a:buSzTx/>
              <a:buFont typeface="Arial" panose="020B0604020202020204" pitchFamily="34" charset="0"/>
              <a:buChar char="•"/>
              <a:tabLst/>
              <a:defRPr sz="2000" kern="1200">
                <a:solidFill>
                  <a:schemeClr val="tx1"/>
                </a:solidFill>
                <a:latin typeface="+mn-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Clr>
                <a:schemeClr val="accent1"/>
              </a:buClr>
              <a:buFont typeface="Arial" panose="020B0604020202020204" pitchFamily="34" charset="0"/>
              <a:buNone/>
              <a:defRPr sz="6000" kern="1200">
                <a:solidFill>
                  <a:schemeClr val="tx1"/>
                </a:solidFill>
                <a:latin typeface="+mj-lt"/>
                <a:ea typeface="+mn-ea"/>
                <a:cs typeface="+mn-cs"/>
              </a:defRPr>
            </a:lvl9pPr>
          </a:lstStyle>
          <a:p>
            <a:pPr marL="236538" marR="0" lvl="0" indent="-236538" algn="l" defTabSz="914400" rtl="0" eaLnBrk="1" fontAlgn="base" latinLnBrk="0" hangingPunct="1">
              <a:lnSpc>
                <a:spcPct val="100000"/>
              </a:lnSpc>
              <a:spcBef>
                <a:spcPts val="0"/>
              </a:spcBef>
              <a:spcAft>
                <a:spcPts val="600"/>
              </a:spcAft>
              <a:buClr>
                <a:srgbClr val="00A2BA"/>
              </a:buClr>
              <a:buSzPct val="85000"/>
              <a:buFont typeface="Arial" panose="020B0604020202020204" pitchFamily="34" charset="0"/>
              <a:buChar char="•"/>
              <a:tabLst/>
              <a:defRPr/>
            </a:pPr>
            <a:r>
              <a:rPr kumimoji="0" lang="en-US" sz="1800" b="0" i="0" u="none" strike="noStrike" kern="1200" cap="none" spc="0" normalizeH="0" baseline="0" noProof="0">
                <a:ln>
                  <a:noFill/>
                </a:ln>
                <a:solidFill>
                  <a:srgbClr val="213D46"/>
                </a:solidFill>
                <a:effectLst/>
                <a:uLnTx/>
                <a:uFillTx/>
                <a:latin typeface="Coloplast"/>
                <a:ea typeface="+mn-ea"/>
                <a:cs typeface="+mn-cs"/>
              </a:rPr>
              <a:t>Therapeutic benefits</a:t>
            </a:r>
          </a:p>
          <a:p>
            <a:pPr marL="236538" marR="0" lvl="0" indent="-236538" algn="l" defTabSz="914400" rtl="0" eaLnBrk="1" fontAlgn="base" latinLnBrk="0" hangingPunct="1">
              <a:lnSpc>
                <a:spcPct val="100000"/>
              </a:lnSpc>
              <a:spcBef>
                <a:spcPts val="0"/>
              </a:spcBef>
              <a:spcAft>
                <a:spcPts val="600"/>
              </a:spcAft>
              <a:buClr>
                <a:srgbClr val="00A2BA"/>
              </a:buClr>
              <a:buSzPct val="85000"/>
              <a:buFont typeface="Arial" panose="020B0604020202020204" pitchFamily="34" charset="0"/>
              <a:buChar char="•"/>
              <a:tabLst/>
              <a:defRPr/>
            </a:pPr>
            <a:r>
              <a:rPr kumimoji="0" lang="en-US" sz="1800" b="0" i="0" u="none" strike="noStrike" kern="1200" cap="none" spc="0" normalizeH="0" baseline="0" noProof="0">
                <a:ln>
                  <a:noFill/>
                </a:ln>
                <a:solidFill>
                  <a:srgbClr val="213D46"/>
                </a:solidFill>
                <a:effectLst/>
                <a:uLnTx/>
                <a:uFillTx/>
                <a:latin typeface="Coloplast"/>
                <a:ea typeface="+mn-ea"/>
                <a:cs typeface="+mn-cs"/>
              </a:rPr>
              <a:t>Drug-free, no medications or injections</a:t>
            </a:r>
          </a:p>
          <a:p>
            <a:pPr marL="236538" marR="0" lvl="0" indent="-236538" algn="l" defTabSz="914400" rtl="0" eaLnBrk="1" fontAlgn="base" latinLnBrk="0" hangingPunct="1">
              <a:lnSpc>
                <a:spcPct val="100000"/>
              </a:lnSpc>
              <a:spcBef>
                <a:spcPts val="0"/>
              </a:spcBef>
              <a:spcAft>
                <a:spcPts val="600"/>
              </a:spcAft>
              <a:buClr>
                <a:srgbClr val="00A2BA"/>
              </a:buClr>
              <a:buSzPct val="85000"/>
              <a:buFont typeface="Arial" panose="020B0604020202020204" pitchFamily="34" charset="0"/>
              <a:buChar char="•"/>
              <a:tabLst/>
              <a:defRPr/>
            </a:pPr>
            <a:r>
              <a:rPr kumimoji="0" lang="en-US" sz="1800" b="0" i="0" u="none" strike="noStrike" kern="1200" cap="none" spc="0" normalizeH="0" baseline="0" noProof="0">
                <a:ln>
                  <a:noFill/>
                </a:ln>
                <a:solidFill>
                  <a:srgbClr val="213D46"/>
                </a:solidFill>
                <a:effectLst/>
                <a:uLnTx/>
                <a:uFillTx/>
                <a:latin typeface="Coloplast"/>
                <a:ea typeface="+mn-ea"/>
                <a:cs typeface="+mn-cs"/>
              </a:rPr>
              <a:t>Cost effective</a:t>
            </a:r>
            <a:endParaRPr kumimoji="0" lang="en-US" sz="1800" b="0" i="0" u="none" strike="noStrike" kern="1200" cap="none" spc="0" normalizeH="0" baseline="0" noProof="0" dirty="0">
              <a:ln>
                <a:noFill/>
              </a:ln>
              <a:solidFill>
                <a:srgbClr val="213D46"/>
              </a:solidFill>
              <a:effectLst/>
              <a:uLnTx/>
              <a:uFillTx/>
              <a:latin typeface="Coloplast"/>
              <a:ea typeface="+mn-ea"/>
              <a:cs typeface="+mn-cs"/>
            </a:endParaRPr>
          </a:p>
        </p:txBody>
      </p:sp>
      <p:sp>
        <p:nvSpPr>
          <p:cNvPr id="16" name="Rectangle 15">
            <a:extLst>
              <a:ext uri="{FF2B5EF4-FFF2-40B4-BE49-F238E27FC236}">
                <a16:creationId xmlns:a16="http://schemas.microsoft.com/office/drawing/2014/main" id="{8B572934-AC96-406C-8346-A63BA552DE74}"/>
              </a:ext>
            </a:extLst>
          </p:cNvPr>
          <p:cNvSpPr/>
          <p:nvPr/>
        </p:nvSpPr>
        <p:spPr>
          <a:xfrm>
            <a:off x="5948423" y="2215338"/>
            <a:ext cx="6243577" cy="3279099"/>
          </a:xfrm>
          <a:prstGeom prst="rect">
            <a:avLst/>
          </a:prstGeom>
          <a:solidFill>
            <a:srgbClr val="F3F5F5"/>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17" name="Rectangle 16">
            <a:extLst>
              <a:ext uri="{FF2B5EF4-FFF2-40B4-BE49-F238E27FC236}">
                <a16:creationId xmlns:a16="http://schemas.microsoft.com/office/drawing/2014/main" id="{ACF63DCF-D6A4-4F0F-9ABB-63D7024927BA}"/>
              </a:ext>
            </a:extLst>
          </p:cNvPr>
          <p:cNvSpPr/>
          <p:nvPr/>
        </p:nvSpPr>
        <p:spPr>
          <a:xfrm>
            <a:off x="0" y="2055529"/>
            <a:ext cx="5889524" cy="479728"/>
          </a:xfrm>
          <a:prstGeom prst="rect">
            <a:avLst/>
          </a:prstGeom>
          <a:solidFill>
            <a:srgbClr val="006170"/>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18" name="TextBox 17">
            <a:extLst>
              <a:ext uri="{FF2B5EF4-FFF2-40B4-BE49-F238E27FC236}">
                <a16:creationId xmlns:a16="http://schemas.microsoft.com/office/drawing/2014/main" id="{DEBEF9BF-A2BE-45E2-9B88-7C42D39900F8}"/>
              </a:ext>
            </a:extLst>
          </p:cNvPr>
          <p:cNvSpPr txBox="1"/>
          <p:nvPr/>
        </p:nvSpPr>
        <p:spPr>
          <a:xfrm>
            <a:off x="730895" y="2053940"/>
            <a:ext cx="2487907" cy="481315"/>
          </a:xfrm>
          <a:prstGeom prst="rect">
            <a:avLst/>
          </a:prstGeom>
          <a:noFill/>
        </p:spPr>
        <p:txBody>
          <a:bodyPr wrap="square" lIns="0" tIns="0" rIns="0" bIns="0" rtlCol="0" anchor="ctr">
            <a:noAutofit/>
          </a:bodyPr>
          <a:lstStyle/>
          <a:p>
            <a:r>
              <a:rPr lang="en-GB" dirty="0">
                <a:solidFill>
                  <a:srgbClr val="FFFFFF"/>
                </a:solidFill>
                <a:latin typeface="Coloplast"/>
              </a:rPr>
              <a:t>Advantages</a:t>
            </a:r>
            <a:r>
              <a:rPr lang="en-GB" baseline="30000" dirty="0">
                <a:solidFill>
                  <a:srgbClr val="FFFFFF"/>
                </a:solidFill>
                <a:latin typeface="Coloplast"/>
              </a:rPr>
              <a:t>14</a:t>
            </a:r>
          </a:p>
        </p:txBody>
      </p:sp>
      <p:sp>
        <p:nvSpPr>
          <p:cNvPr id="19" name="Content Placeholder 2">
            <a:extLst>
              <a:ext uri="{FF2B5EF4-FFF2-40B4-BE49-F238E27FC236}">
                <a16:creationId xmlns:a16="http://schemas.microsoft.com/office/drawing/2014/main" id="{100CFFC5-CBE0-48A3-A827-70B211EC0635}"/>
              </a:ext>
            </a:extLst>
          </p:cNvPr>
          <p:cNvSpPr txBox="1">
            <a:spLocks/>
          </p:cNvSpPr>
          <p:nvPr/>
        </p:nvSpPr>
        <p:spPr>
          <a:xfrm>
            <a:off x="6359002" y="2752924"/>
            <a:ext cx="4952465" cy="2206758"/>
          </a:xfrm>
          <a:prstGeom prst="rect">
            <a:avLst/>
          </a:prstGeom>
        </p:spPr>
        <p:txBody>
          <a:bodyPr vert="horz" wrap="square" lIns="0" tIns="0" rIns="0" bIns="0" rtlCol="0">
            <a:spAutoFit/>
          </a:bodyPr>
          <a:lstStyle>
            <a:lvl1pPr marL="342900" marR="0" indent="-342900" algn="l" defTabSz="914400" rtl="0" eaLnBrk="1" fontAlgn="t" latinLnBrk="0" hangingPunct="1">
              <a:lnSpc>
                <a:spcPct val="100000"/>
              </a:lnSpc>
              <a:spcBef>
                <a:spcPts val="500"/>
              </a:spcBef>
              <a:spcAft>
                <a:spcPts val="0"/>
              </a:spcAft>
              <a:buClr>
                <a:schemeClr val="accent1"/>
              </a:buClr>
              <a:buSzTx/>
              <a:buFont typeface="Arial" panose="020B0604020202020204" pitchFamily="34" charset="0"/>
              <a:buChar char="•"/>
              <a:tabLst/>
              <a:defRPr sz="2000" kern="1200">
                <a:solidFill>
                  <a:schemeClr val="tx1"/>
                </a:solidFill>
                <a:latin typeface="+mn-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Font typeface="Arial" panose="020B0604020202020204" pitchFamily="34" charset="0"/>
              <a:buNone/>
              <a:defRPr sz="6000" kern="1200">
                <a:solidFill>
                  <a:schemeClr val="tx1"/>
                </a:solidFill>
                <a:latin typeface="+mj-lt"/>
                <a:ea typeface="+mn-ea"/>
                <a:cs typeface="+mn-cs"/>
              </a:defRPr>
            </a:lvl9pPr>
          </a:lstStyle>
          <a:p>
            <a:pPr marL="287338" lvl="1" indent="-279400" fontAlgn="base">
              <a:lnSpc>
                <a:spcPct val="90000"/>
              </a:lnSpc>
              <a:spcBef>
                <a:spcPts val="0"/>
              </a:spcBef>
              <a:spcAft>
                <a:spcPts val="600"/>
              </a:spcAft>
              <a:buClr>
                <a:srgbClr val="00A2BA"/>
              </a:buClr>
              <a:buSzPct val="85000"/>
              <a:defRPr/>
            </a:pPr>
            <a:r>
              <a:rPr lang="en-GB" dirty="0">
                <a:solidFill>
                  <a:srgbClr val="213D46"/>
                </a:solidFill>
                <a:latin typeface="Coloplast"/>
              </a:rPr>
              <a:t>Erection is not warm to the touch</a:t>
            </a:r>
          </a:p>
          <a:p>
            <a:pPr marL="287338" lvl="1" indent="-279400" fontAlgn="base">
              <a:lnSpc>
                <a:spcPct val="90000"/>
              </a:lnSpc>
              <a:spcBef>
                <a:spcPts val="0"/>
              </a:spcBef>
              <a:spcAft>
                <a:spcPts val="600"/>
              </a:spcAft>
              <a:buClr>
                <a:srgbClr val="00A2BA"/>
              </a:buClr>
              <a:buSzPct val="85000"/>
              <a:defRPr/>
            </a:pPr>
            <a:r>
              <a:rPr lang="en-GB" dirty="0">
                <a:solidFill>
                  <a:srgbClr val="213D46"/>
                </a:solidFill>
                <a:latin typeface="Coloplast"/>
              </a:rPr>
              <a:t>Penile discomfort</a:t>
            </a:r>
          </a:p>
          <a:p>
            <a:pPr marL="287338" lvl="1" indent="-279400" fontAlgn="base">
              <a:lnSpc>
                <a:spcPct val="90000"/>
              </a:lnSpc>
              <a:spcBef>
                <a:spcPts val="0"/>
              </a:spcBef>
              <a:spcAft>
                <a:spcPts val="600"/>
              </a:spcAft>
              <a:buClr>
                <a:srgbClr val="00A2BA"/>
              </a:buClr>
              <a:buSzPct val="85000"/>
              <a:defRPr/>
            </a:pPr>
            <a:r>
              <a:rPr lang="en-GB" dirty="0">
                <a:solidFill>
                  <a:srgbClr val="213D46"/>
                </a:solidFill>
                <a:latin typeface="Coloplast"/>
              </a:rPr>
              <a:t>Penile numbness</a:t>
            </a:r>
          </a:p>
          <a:p>
            <a:pPr marL="287338" lvl="1" indent="-279400" fontAlgn="base">
              <a:lnSpc>
                <a:spcPct val="90000"/>
              </a:lnSpc>
              <a:spcBef>
                <a:spcPts val="0"/>
              </a:spcBef>
              <a:spcAft>
                <a:spcPts val="600"/>
              </a:spcAft>
              <a:buClr>
                <a:srgbClr val="00A2BA"/>
              </a:buClr>
              <a:buSzPct val="85000"/>
              <a:defRPr/>
            </a:pPr>
            <a:r>
              <a:rPr lang="en-GB" dirty="0">
                <a:solidFill>
                  <a:srgbClr val="213D46"/>
                </a:solidFill>
                <a:latin typeface="Coloplast"/>
              </a:rPr>
              <a:t>Bruising</a:t>
            </a:r>
          </a:p>
          <a:p>
            <a:pPr marL="287338" lvl="1" indent="-279400" fontAlgn="base">
              <a:lnSpc>
                <a:spcPct val="90000"/>
              </a:lnSpc>
              <a:spcBef>
                <a:spcPts val="0"/>
              </a:spcBef>
              <a:spcAft>
                <a:spcPts val="600"/>
              </a:spcAft>
              <a:buClr>
                <a:srgbClr val="00A2BA"/>
              </a:buClr>
              <a:buSzPct val="85000"/>
              <a:defRPr/>
            </a:pPr>
            <a:r>
              <a:rPr lang="en-GB" dirty="0">
                <a:solidFill>
                  <a:srgbClr val="213D46"/>
                </a:solidFill>
                <a:latin typeface="Coloplast"/>
              </a:rPr>
              <a:t>Swelling</a:t>
            </a:r>
          </a:p>
          <a:p>
            <a:pPr marL="287338" lvl="1" indent="-279400" fontAlgn="base">
              <a:lnSpc>
                <a:spcPct val="90000"/>
              </a:lnSpc>
              <a:spcBef>
                <a:spcPts val="0"/>
              </a:spcBef>
              <a:spcAft>
                <a:spcPts val="600"/>
              </a:spcAft>
              <a:buClr>
                <a:srgbClr val="00A2BA"/>
              </a:buClr>
              <a:buSzPct val="85000"/>
              <a:defRPr/>
            </a:pPr>
            <a:r>
              <a:rPr lang="en-GB" dirty="0">
                <a:solidFill>
                  <a:srgbClr val="213D46"/>
                </a:solidFill>
                <a:latin typeface="Coloplast"/>
              </a:rPr>
              <a:t>Inability to ejaculate</a:t>
            </a:r>
          </a:p>
          <a:p>
            <a:pPr marL="287338" lvl="1" indent="-279400" fontAlgn="base">
              <a:lnSpc>
                <a:spcPct val="90000"/>
              </a:lnSpc>
              <a:spcBef>
                <a:spcPts val="0"/>
              </a:spcBef>
              <a:spcAft>
                <a:spcPts val="600"/>
              </a:spcAft>
              <a:buClr>
                <a:srgbClr val="00A2BA"/>
              </a:buClr>
              <a:buSzPct val="85000"/>
              <a:defRPr/>
            </a:pPr>
            <a:r>
              <a:rPr lang="en-GB" dirty="0">
                <a:solidFill>
                  <a:srgbClr val="213D46"/>
                </a:solidFill>
                <a:latin typeface="Coloplast"/>
              </a:rPr>
              <a:t>Painful ejaculation</a:t>
            </a:r>
          </a:p>
        </p:txBody>
      </p:sp>
      <p:sp>
        <p:nvSpPr>
          <p:cNvPr id="20" name="Rectangle 19">
            <a:extLst>
              <a:ext uri="{FF2B5EF4-FFF2-40B4-BE49-F238E27FC236}">
                <a16:creationId xmlns:a16="http://schemas.microsoft.com/office/drawing/2014/main" id="{F593123E-4055-4F05-9F55-94C0A6147C7D}"/>
              </a:ext>
            </a:extLst>
          </p:cNvPr>
          <p:cNvSpPr/>
          <p:nvPr/>
        </p:nvSpPr>
        <p:spPr>
          <a:xfrm>
            <a:off x="5948422" y="2050200"/>
            <a:ext cx="6243014" cy="479728"/>
          </a:xfrm>
          <a:prstGeom prst="rect">
            <a:avLst/>
          </a:prstGeom>
          <a:solidFill>
            <a:srgbClr val="213D46"/>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21" name="TextBox 20">
            <a:extLst>
              <a:ext uri="{FF2B5EF4-FFF2-40B4-BE49-F238E27FC236}">
                <a16:creationId xmlns:a16="http://schemas.microsoft.com/office/drawing/2014/main" id="{A9CABA71-CE7B-4B98-A9B1-3E1533BAFCCD}"/>
              </a:ext>
            </a:extLst>
          </p:cNvPr>
          <p:cNvSpPr txBox="1"/>
          <p:nvPr/>
        </p:nvSpPr>
        <p:spPr>
          <a:xfrm>
            <a:off x="6359002" y="2050198"/>
            <a:ext cx="3572938" cy="471483"/>
          </a:xfrm>
          <a:prstGeom prst="rect">
            <a:avLst/>
          </a:prstGeom>
          <a:noFill/>
        </p:spPr>
        <p:txBody>
          <a:bodyPr wrap="square" lIns="0" tIns="0" rIns="0" bIns="0" rtlCol="0" anchor="ctr">
            <a:noAutofit/>
          </a:bodyPr>
          <a:lstStyle/>
          <a:p>
            <a:r>
              <a:rPr lang="en-GB" dirty="0">
                <a:solidFill>
                  <a:srgbClr val="FFFFFF"/>
                </a:solidFill>
                <a:latin typeface="Coloplast"/>
              </a:rPr>
              <a:t>Potential side effects</a:t>
            </a:r>
            <a:r>
              <a:rPr lang="en-GB" baseline="30000" dirty="0">
                <a:solidFill>
                  <a:srgbClr val="FFFFFF"/>
                </a:solidFill>
                <a:latin typeface="Coloplast"/>
              </a:rPr>
              <a:t>14</a:t>
            </a:r>
          </a:p>
        </p:txBody>
      </p:sp>
      <p:sp>
        <p:nvSpPr>
          <p:cNvPr id="22" name="Content Placeholder 2">
            <a:extLst>
              <a:ext uri="{FF2B5EF4-FFF2-40B4-BE49-F238E27FC236}">
                <a16:creationId xmlns:a16="http://schemas.microsoft.com/office/drawing/2014/main" id="{6AAAF0DD-E3C3-4DF5-AEC0-7E3CAEE4F6E1}"/>
              </a:ext>
            </a:extLst>
          </p:cNvPr>
          <p:cNvSpPr txBox="1">
            <a:spLocks/>
          </p:cNvSpPr>
          <p:nvPr/>
        </p:nvSpPr>
        <p:spPr>
          <a:xfrm>
            <a:off x="730895" y="1354213"/>
            <a:ext cx="6243014" cy="369332"/>
          </a:xfrm>
          <a:prstGeom prst="rect">
            <a:avLst/>
          </a:prstGeom>
        </p:spPr>
        <p:txBody>
          <a:bodyPr vert="horz" wrap="square" lIns="0" tIns="0" rIns="0" bIns="0" rtlCol="0">
            <a:spAutoFit/>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2400" kern="1200">
                <a:solidFill>
                  <a:schemeClr val="bg2"/>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pPr marL="0" indent="0">
              <a:buFont typeface="Arial" panose="020B0604020202020204" pitchFamily="34" charset="0"/>
              <a:buNone/>
              <a:defRPr/>
            </a:pPr>
            <a:r>
              <a:rPr lang="en-US" b="1" dirty="0">
                <a:solidFill>
                  <a:srgbClr val="213D46"/>
                </a:solidFill>
                <a:latin typeface="Coloplast"/>
              </a:rPr>
              <a:t>Vacuum erection devices</a:t>
            </a:r>
          </a:p>
        </p:txBody>
      </p:sp>
      <p:pic>
        <p:nvPicPr>
          <p:cNvPr id="23" name="Picture 22" descr="A close-up of a person's hand&#10;&#10;Description automatically generated">
            <a:extLst>
              <a:ext uri="{FF2B5EF4-FFF2-40B4-BE49-F238E27FC236}">
                <a16:creationId xmlns:a16="http://schemas.microsoft.com/office/drawing/2014/main" id="{50B6ED25-146C-48B1-97EF-A57347D35A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048" t="29793" r="60053" b="30107"/>
          <a:stretch/>
        </p:blipFill>
        <p:spPr>
          <a:xfrm>
            <a:off x="3307803" y="2534136"/>
            <a:ext cx="2580901" cy="2459736"/>
          </a:xfrm>
          <a:prstGeom prst="roundRect">
            <a:avLst>
              <a:gd name="adj" fmla="val 0"/>
            </a:avLst>
          </a:prstGeom>
        </p:spPr>
      </p:pic>
    </p:spTree>
    <p:extLst>
      <p:ext uri="{BB962C8B-B14F-4D97-AF65-F5344CB8AC3E}">
        <p14:creationId xmlns:p14="http://schemas.microsoft.com/office/powerpoint/2010/main" val="3288149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E8430AE-74A5-4926-8EF2-DEF1AA87772E}"/>
              </a:ext>
            </a:extLst>
          </p:cNvPr>
          <p:cNvSpPr/>
          <p:nvPr/>
        </p:nvSpPr>
        <p:spPr>
          <a:xfrm>
            <a:off x="-9832" y="1035889"/>
            <a:ext cx="12201832" cy="5174411"/>
          </a:xfrm>
          <a:prstGeom prst="rect">
            <a:avLst/>
          </a:prstGeom>
          <a:solidFill>
            <a:srgbClr val="F3F5F5"/>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pic>
        <p:nvPicPr>
          <p:cNvPr id="17" name="Picture 16" descr="A close-up of a syringe&#10;&#10;Description automatically generated">
            <a:extLst>
              <a:ext uri="{FF2B5EF4-FFF2-40B4-BE49-F238E27FC236}">
                <a16:creationId xmlns:a16="http://schemas.microsoft.com/office/drawing/2014/main" id="{1E77F9BA-15BE-40C9-A5F3-9B49149436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319" t="18539" r="8708" b="26644"/>
          <a:stretch/>
        </p:blipFill>
        <p:spPr>
          <a:xfrm flipH="1">
            <a:off x="3294428" y="2434570"/>
            <a:ext cx="1290738" cy="1286931"/>
          </a:xfrm>
          <a:prstGeom prst="roundRect">
            <a:avLst>
              <a:gd name="adj" fmla="val 0"/>
            </a:avLst>
          </a:prstGeom>
          <a:solidFill>
            <a:srgbClr val="FFFFFF"/>
          </a:solidFill>
        </p:spPr>
      </p:pic>
      <p:pic>
        <p:nvPicPr>
          <p:cNvPr id="18" name="Picture 17" descr="A hand holding a pill&#10;&#10;Description automatically generated">
            <a:extLst>
              <a:ext uri="{FF2B5EF4-FFF2-40B4-BE49-F238E27FC236}">
                <a16:creationId xmlns:a16="http://schemas.microsoft.com/office/drawing/2014/main" id="{B5669471-CB20-4AC7-8AE7-2467655E69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604" t="13701" r="363" b="21251"/>
          <a:stretch/>
        </p:blipFill>
        <p:spPr>
          <a:xfrm>
            <a:off x="1917731" y="2416616"/>
            <a:ext cx="1307254" cy="1303398"/>
          </a:xfrm>
          <a:prstGeom prst="roundRect">
            <a:avLst>
              <a:gd name="adj" fmla="val 0"/>
            </a:avLst>
          </a:prstGeom>
          <a:solidFill>
            <a:srgbClr val="FFFFFF"/>
          </a:solidFill>
        </p:spPr>
      </p:pic>
      <p:pic>
        <p:nvPicPr>
          <p:cNvPr id="19" name="Picture 18" descr="A person holding a condom in their butt&#10;&#10;Description automatically generated">
            <a:extLst>
              <a:ext uri="{FF2B5EF4-FFF2-40B4-BE49-F238E27FC236}">
                <a16:creationId xmlns:a16="http://schemas.microsoft.com/office/drawing/2014/main" id="{5839BA08-6950-4F92-B413-7BD0AE1A6A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044" t="20788" r="8634" b="18638"/>
          <a:stretch/>
        </p:blipFill>
        <p:spPr>
          <a:xfrm flipH="1">
            <a:off x="4649940" y="2416616"/>
            <a:ext cx="1290739" cy="1286932"/>
          </a:xfrm>
          <a:prstGeom prst="roundRect">
            <a:avLst>
              <a:gd name="adj" fmla="val 0"/>
            </a:avLst>
          </a:prstGeom>
          <a:solidFill>
            <a:srgbClr val="FFFFFF"/>
          </a:solidFill>
        </p:spPr>
      </p:pic>
      <p:pic>
        <p:nvPicPr>
          <p:cNvPr id="20" name="Picture 19" descr="A close-up of a person's body&#10;&#10;Description automatically generated">
            <a:extLst>
              <a:ext uri="{FF2B5EF4-FFF2-40B4-BE49-F238E27FC236}">
                <a16:creationId xmlns:a16="http://schemas.microsoft.com/office/drawing/2014/main" id="{54002F7D-FE81-4A05-867D-B6EE18912D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803" t="24943" r="-4244" b="17631"/>
          <a:stretch/>
        </p:blipFill>
        <p:spPr>
          <a:xfrm flipH="1">
            <a:off x="8149027" y="2434569"/>
            <a:ext cx="1310808" cy="1286931"/>
          </a:xfrm>
          <a:prstGeom prst="roundRect">
            <a:avLst>
              <a:gd name="adj" fmla="val 0"/>
            </a:avLst>
          </a:prstGeom>
          <a:solidFill>
            <a:srgbClr val="FFFFFF"/>
          </a:solidFill>
        </p:spPr>
      </p:pic>
      <p:sp>
        <p:nvSpPr>
          <p:cNvPr id="21" name="Title 1">
            <a:extLst>
              <a:ext uri="{FF2B5EF4-FFF2-40B4-BE49-F238E27FC236}">
                <a16:creationId xmlns:a16="http://schemas.microsoft.com/office/drawing/2014/main" id="{7322960B-050B-48A7-B662-A14B4DC4D350}"/>
              </a:ext>
            </a:extLst>
          </p:cNvPr>
          <p:cNvSpPr txBox="1">
            <a:spLocks/>
          </p:cNvSpPr>
          <p:nvPr/>
        </p:nvSpPr>
        <p:spPr>
          <a:xfrm>
            <a:off x="727075" y="365125"/>
            <a:ext cx="7952105" cy="57975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0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a:ln>
                  <a:noFill/>
                </a:ln>
                <a:solidFill>
                  <a:srgbClr val="213D46"/>
                </a:solidFill>
                <a:effectLst/>
                <a:uLnTx/>
                <a:uFillTx/>
                <a:latin typeface="Coloplast Medium"/>
                <a:ea typeface="+mj-ea"/>
                <a:cs typeface="+mj-cs"/>
              </a:rPr>
              <a:t>Hope for ED: Treatment options</a:t>
            </a:r>
            <a:endParaRPr kumimoji="0" lang="en-US" sz="3000" b="0" i="0" u="none" strike="noStrike" kern="1200" cap="none" spc="0" normalizeH="0" baseline="0" noProof="0" dirty="0">
              <a:ln>
                <a:noFill/>
              </a:ln>
              <a:solidFill>
                <a:srgbClr val="213D46"/>
              </a:solidFill>
              <a:effectLst/>
              <a:uLnTx/>
              <a:uFillTx/>
              <a:latin typeface="Coloplast Medium"/>
              <a:ea typeface="+mj-ea"/>
              <a:cs typeface="+mj-cs"/>
            </a:endParaRPr>
          </a:p>
        </p:txBody>
      </p:sp>
      <p:sp>
        <p:nvSpPr>
          <p:cNvPr id="22" name="TextBox 21">
            <a:extLst>
              <a:ext uri="{FF2B5EF4-FFF2-40B4-BE49-F238E27FC236}">
                <a16:creationId xmlns:a16="http://schemas.microsoft.com/office/drawing/2014/main" id="{6522E65B-5D54-4710-BC7B-CA74BF70AB94}"/>
              </a:ext>
            </a:extLst>
          </p:cNvPr>
          <p:cNvSpPr txBox="1"/>
          <p:nvPr/>
        </p:nvSpPr>
        <p:spPr>
          <a:xfrm>
            <a:off x="10416540" y="358140"/>
            <a:ext cx="0" cy="0"/>
          </a:xfrm>
          <a:prstGeom prst="rect">
            <a:avLst/>
          </a:prstGeom>
          <a:noFill/>
        </p:spPr>
        <p:txBody>
          <a:bodyPr wrap="none" lIns="0" tIns="0" rIns="0" bIns="0" rtlCol="0">
            <a:noAutofit/>
          </a:bodyPr>
          <a:lstStyle/>
          <a:p>
            <a:endParaRPr lang="en-US" dirty="0">
              <a:solidFill>
                <a:srgbClr val="213D46"/>
              </a:solidFill>
              <a:latin typeface="Coloplast"/>
            </a:endParaRPr>
          </a:p>
        </p:txBody>
      </p:sp>
      <p:sp>
        <p:nvSpPr>
          <p:cNvPr id="23" name="TextBox 22">
            <a:extLst>
              <a:ext uri="{FF2B5EF4-FFF2-40B4-BE49-F238E27FC236}">
                <a16:creationId xmlns:a16="http://schemas.microsoft.com/office/drawing/2014/main" id="{4AB1DF14-27E0-4CB4-947F-BAC80418B0FB}"/>
              </a:ext>
            </a:extLst>
          </p:cNvPr>
          <p:cNvSpPr txBox="1"/>
          <p:nvPr/>
        </p:nvSpPr>
        <p:spPr>
          <a:xfrm>
            <a:off x="3611880" y="1181100"/>
            <a:ext cx="0" cy="0"/>
          </a:xfrm>
          <a:prstGeom prst="rect">
            <a:avLst/>
          </a:prstGeom>
          <a:noFill/>
        </p:spPr>
        <p:txBody>
          <a:bodyPr wrap="none" lIns="0" tIns="0" rIns="0" bIns="0" rtlCol="0">
            <a:noAutofit/>
          </a:bodyPr>
          <a:lstStyle/>
          <a:p>
            <a:endParaRPr lang="en-US" dirty="0">
              <a:solidFill>
                <a:srgbClr val="213D46"/>
              </a:solidFill>
              <a:latin typeface="Coloplast"/>
            </a:endParaRPr>
          </a:p>
        </p:txBody>
      </p:sp>
      <p:sp>
        <p:nvSpPr>
          <p:cNvPr id="24" name="Rectangle 23">
            <a:extLst>
              <a:ext uri="{FF2B5EF4-FFF2-40B4-BE49-F238E27FC236}">
                <a16:creationId xmlns:a16="http://schemas.microsoft.com/office/drawing/2014/main" id="{93FC5A41-49AA-4B79-B254-709B24140EDE}"/>
              </a:ext>
            </a:extLst>
          </p:cNvPr>
          <p:cNvSpPr/>
          <p:nvPr/>
        </p:nvSpPr>
        <p:spPr>
          <a:xfrm>
            <a:off x="1672602" y="2078449"/>
            <a:ext cx="8714723" cy="1697047"/>
          </a:xfrm>
          <a:prstGeom prst="rect">
            <a:avLst/>
          </a:prstGeom>
          <a:solidFill>
            <a:srgbClr val="F3F5F5">
              <a:alpha val="73134"/>
            </a:srgbClr>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25" name="TextBox 24">
            <a:extLst>
              <a:ext uri="{FF2B5EF4-FFF2-40B4-BE49-F238E27FC236}">
                <a16:creationId xmlns:a16="http://schemas.microsoft.com/office/drawing/2014/main" id="{1164CFF2-4F4C-4D41-A14A-7ED56DCA79C4}"/>
              </a:ext>
            </a:extLst>
          </p:cNvPr>
          <p:cNvSpPr txBox="1"/>
          <p:nvPr/>
        </p:nvSpPr>
        <p:spPr>
          <a:xfrm>
            <a:off x="8142252" y="4131616"/>
            <a:ext cx="3639253" cy="1200329"/>
          </a:xfrm>
          <a:prstGeom prst="rect">
            <a:avLst/>
          </a:prstGeom>
          <a:noFill/>
        </p:spPr>
        <p:txBody>
          <a:bodyPr wrap="square">
            <a:spAutoFit/>
          </a:bodyPr>
          <a:lstStyle/>
          <a:p>
            <a:r>
              <a:rPr lang="en-US" dirty="0">
                <a:solidFill>
                  <a:srgbClr val="213D46"/>
                </a:solidFill>
                <a:latin typeface="Coloplast"/>
              </a:rPr>
              <a:t>Compared to other ED pharmaceutical treatment options, insertable drugs are not as commonly prescribed.</a:t>
            </a:r>
            <a:r>
              <a:rPr lang="en-US" baseline="30000" dirty="0">
                <a:solidFill>
                  <a:srgbClr val="213D46"/>
                </a:solidFill>
                <a:latin typeface="Coloplast"/>
              </a:rPr>
              <a:t>8</a:t>
            </a:r>
            <a:r>
              <a:rPr lang="en-US" dirty="0">
                <a:solidFill>
                  <a:srgbClr val="213D46"/>
                </a:solidFill>
                <a:latin typeface="Coloplast"/>
              </a:rPr>
              <a:t> </a:t>
            </a:r>
          </a:p>
        </p:txBody>
      </p:sp>
      <p:grpSp>
        <p:nvGrpSpPr>
          <p:cNvPr id="26" name="Group 25">
            <a:extLst>
              <a:ext uri="{FF2B5EF4-FFF2-40B4-BE49-F238E27FC236}">
                <a16:creationId xmlns:a16="http://schemas.microsoft.com/office/drawing/2014/main" id="{9DA4F621-2CEE-4DD6-B535-2497B1624C54}"/>
              </a:ext>
            </a:extLst>
          </p:cNvPr>
          <p:cNvGrpSpPr/>
          <p:nvPr/>
        </p:nvGrpSpPr>
        <p:grpSpPr>
          <a:xfrm>
            <a:off x="6008108" y="2125603"/>
            <a:ext cx="2030754" cy="3576181"/>
            <a:chOff x="3275231" y="2125603"/>
            <a:chExt cx="2030754" cy="3576181"/>
          </a:xfrm>
        </p:grpSpPr>
        <p:sp>
          <p:nvSpPr>
            <p:cNvPr id="27" name="Rectangle 26">
              <a:extLst>
                <a:ext uri="{FF2B5EF4-FFF2-40B4-BE49-F238E27FC236}">
                  <a16:creationId xmlns:a16="http://schemas.microsoft.com/office/drawing/2014/main" id="{5D42ECD1-9EE0-414B-8F56-A46B94CB511A}"/>
                </a:ext>
              </a:extLst>
            </p:cNvPr>
            <p:cNvSpPr/>
            <p:nvPr/>
          </p:nvSpPr>
          <p:spPr>
            <a:xfrm>
              <a:off x="3275231" y="3855589"/>
              <a:ext cx="2030754" cy="1846195"/>
            </a:xfrm>
            <a:prstGeom prst="rect">
              <a:avLst/>
            </a:prstGeom>
            <a:solidFill>
              <a:srgbClr val="47575E"/>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28" name="TextBox 27">
              <a:extLst>
                <a:ext uri="{FF2B5EF4-FFF2-40B4-BE49-F238E27FC236}">
                  <a16:creationId xmlns:a16="http://schemas.microsoft.com/office/drawing/2014/main" id="{0562F58B-3987-4F22-B979-CF523039F24B}"/>
                </a:ext>
              </a:extLst>
            </p:cNvPr>
            <p:cNvSpPr txBox="1"/>
            <p:nvPr/>
          </p:nvSpPr>
          <p:spPr>
            <a:xfrm>
              <a:off x="3508390" y="4015775"/>
              <a:ext cx="1564435" cy="1185783"/>
            </a:xfrm>
            <a:prstGeom prst="rect">
              <a:avLst/>
            </a:prstGeom>
            <a:noFill/>
          </p:spPr>
          <p:txBody>
            <a:bodyPr wrap="non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00A2BA"/>
                  </a:solidFill>
                  <a:effectLst/>
                  <a:uLnTx/>
                  <a:uFillTx/>
                  <a:latin typeface="Coloplast" pitchFamily="2" charset="0"/>
                </a:rPr>
                <a:t>Insertable</a:t>
              </a:r>
              <a:br>
                <a:rPr kumimoji="0" lang="en-US" sz="2200" b="1" i="0" u="none" strike="noStrike" kern="0" cap="none" spc="0" normalizeH="0" baseline="0" noProof="0" dirty="0">
                  <a:ln>
                    <a:noFill/>
                  </a:ln>
                  <a:solidFill>
                    <a:srgbClr val="00A2BA"/>
                  </a:solidFill>
                  <a:effectLst/>
                  <a:uLnTx/>
                  <a:uFillTx/>
                  <a:latin typeface="Coloplast" pitchFamily="2" charset="0"/>
                </a:rPr>
              </a:br>
              <a:r>
                <a:rPr kumimoji="0" lang="en-US" sz="2200" b="1" i="0" u="none" strike="noStrike" kern="0" cap="none" spc="0" normalizeH="0" baseline="0" noProof="0" dirty="0">
                  <a:ln>
                    <a:noFill/>
                  </a:ln>
                  <a:solidFill>
                    <a:srgbClr val="00A2BA"/>
                  </a:solidFill>
                  <a:effectLst/>
                  <a:uLnTx/>
                  <a:uFillTx/>
                  <a:latin typeface="Coloplast" pitchFamily="2" charset="0"/>
                </a:rPr>
                <a:t>medication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213D46"/>
                </a:solidFill>
                <a:effectLst/>
                <a:uLnTx/>
                <a:uFillTx/>
                <a:latin typeface="Coloplast" pitchFamily="2" charset="0"/>
              </a:endParaRPr>
            </a:p>
          </p:txBody>
        </p:sp>
        <p:pic>
          <p:nvPicPr>
            <p:cNvPr id="29" name="Picture 28" descr="A close-up of hands holding a small object&#10;&#10;Description automatically generated">
              <a:extLst>
                <a:ext uri="{FF2B5EF4-FFF2-40B4-BE49-F238E27FC236}">
                  <a16:creationId xmlns:a16="http://schemas.microsoft.com/office/drawing/2014/main" id="{E69BE157-DDEB-43D7-AC55-7E7468536B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314" t="25828" r="-1338" b="18604"/>
            <a:stretch/>
          </p:blipFill>
          <p:spPr>
            <a:xfrm flipH="1">
              <a:off x="3275231" y="2125603"/>
              <a:ext cx="2030754" cy="1729986"/>
            </a:xfrm>
            <a:prstGeom prst="roundRect">
              <a:avLst>
                <a:gd name="adj" fmla="val 0"/>
              </a:avLst>
            </a:prstGeom>
            <a:solidFill>
              <a:srgbClr val="FFFFFF"/>
            </a:solidFill>
          </p:spPr>
        </p:pic>
      </p:grpSp>
    </p:spTree>
    <p:extLst>
      <p:ext uri="{BB962C8B-B14F-4D97-AF65-F5344CB8AC3E}">
        <p14:creationId xmlns:p14="http://schemas.microsoft.com/office/powerpoint/2010/main" val="4250246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F921162-E961-4DB4-9E5D-B19D7E8DF4B0}"/>
              </a:ext>
            </a:extLst>
          </p:cNvPr>
          <p:cNvSpPr/>
          <p:nvPr/>
        </p:nvSpPr>
        <p:spPr>
          <a:xfrm>
            <a:off x="1" y="2053435"/>
            <a:ext cx="7903577" cy="4062139"/>
          </a:xfrm>
          <a:prstGeom prst="rect">
            <a:avLst/>
          </a:prstGeom>
          <a:solidFill>
            <a:srgbClr val="E0F5F9">
              <a:alpha val="50000"/>
            </a:srgbClr>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19" name="Rectangle 18">
            <a:extLst>
              <a:ext uri="{FF2B5EF4-FFF2-40B4-BE49-F238E27FC236}">
                <a16:creationId xmlns:a16="http://schemas.microsoft.com/office/drawing/2014/main" id="{9EA33A0F-2A5C-474D-8664-E72C865087F9}"/>
              </a:ext>
            </a:extLst>
          </p:cNvPr>
          <p:cNvSpPr/>
          <p:nvPr/>
        </p:nvSpPr>
        <p:spPr>
          <a:xfrm>
            <a:off x="7968152" y="1913334"/>
            <a:ext cx="4223848" cy="4202240"/>
          </a:xfrm>
          <a:prstGeom prst="rect">
            <a:avLst/>
          </a:prstGeom>
          <a:solidFill>
            <a:srgbClr val="F3F5F5"/>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20" name="Rectangle 19">
            <a:extLst>
              <a:ext uri="{FF2B5EF4-FFF2-40B4-BE49-F238E27FC236}">
                <a16:creationId xmlns:a16="http://schemas.microsoft.com/office/drawing/2014/main" id="{94F4CA7C-39D6-4DA1-9B3D-37CB80B38878}"/>
              </a:ext>
            </a:extLst>
          </p:cNvPr>
          <p:cNvSpPr/>
          <p:nvPr/>
        </p:nvSpPr>
        <p:spPr>
          <a:xfrm>
            <a:off x="-1" y="1748196"/>
            <a:ext cx="7903579" cy="479728"/>
          </a:xfrm>
          <a:prstGeom prst="rect">
            <a:avLst/>
          </a:prstGeom>
          <a:solidFill>
            <a:srgbClr val="006170"/>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21" name="TextBox 20">
            <a:extLst>
              <a:ext uri="{FF2B5EF4-FFF2-40B4-BE49-F238E27FC236}">
                <a16:creationId xmlns:a16="http://schemas.microsoft.com/office/drawing/2014/main" id="{81CA2579-1634-4306-A594-C09688C35228}"/>
              </a:ext>
            </a:extLst>
          </p:cNvPr>
          <p:cNvSpPr txBox="1"/>
          <p:nvPr/>
        </p:nvSpPr>
        <p:spPr>
          <a:xfrm>
            <a:off x="730895" y="1746607"/>
            <a:ext cx="2487907" cy="481315"/>
          </a:xfrm>
          <a:prstGeom prst="rect">
            <a:avLst/>
          </a:prstGeom>
          <a:noFill/>
        </p:spPr>
        <p:txBody>
          <a:bodyPr wrap="square" lIns="0" tIns="0" rIns="0" bIns="0" rtlCol="0" anchor="ctr">
            <a:noAutofit/>
          </a:bodyPr>
          <a:lstStyle/>
          <a:p>
            <a:r>
              <a:rPr lang="en-GB" dirty="0">
                <a:solidFill>
                  <a:srgbClr val="FFFFFF"/>
                </a:solidFill>
                <a:latin typeface="Coloplast"/>
              </a:rPr>
              <a:t>Advantages</a:t>
            </a:r>
            <a:r>
              <a:rPr lang="en-GB" baseline="30000" dirty="0">
                <a:solidFill>
                  <a:srgbClr val="FFFFFF"/>
                </a:solidFill>
                <a:latin typeface="Coloplast"/>
              </a:rPr>
              <a:t>15</a:t>
            </a:r>
            <a:endParaRPr lang="en-GB" dirty="0">
              <a:solidFill>
                <a:srgbClr val="FFFFFF"/>
              </a:solidFill>
              <a:latin typeface="Coloplast"/>
            </a:endParaRPr>
          </a:p>
        </p:txBody>
      </p:sp>
      <p:sp>
        <p:nvSpPr>
          <p:cNvPr id="22" name="Rectangle 21">
            <a:extLst>
              <a:ext uri="{FF2B5EF4-FFF2-40B4-BE49-F238E27FC236}">
                <a16:creationId xmlns:a16="http://schemas.microsoft.com/office/drawing/2014/main" id="{57B9DDF7-6E2A-42DC-93EC-4F2A2280D451}"/>
              </a:ext>
            </a:extLst>
          </p:cNvPr>
          <p:cNvSpPr/>
          <p:nvPr/>
        </p:nvSpPr>
        <p:spPr>
          <a:xfrm>
            <a:off x="7968151" y="1748196"/>
            <a:ext cx="4223850" cy="479728"/>
          </a:xfrm>
          <a:prstGeom prst="rect">
            <a:avLst/>
          </a:prstGeom>
          <a:solidFill>
            <a:srgbClr val="213D46"/>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23" name="TextBox 22">
            <a:extLst>
              <a:ext uri="{FF2B5EF4-FFF2-40B4-BE49-F238E27FC236}">
                <a16:creationId xmlns:a16="http://schemas.microsoft.com/office/drawing/2014/main" id="{6D364176-4972-4C14-9DED-6A68349D8A3E}"/>
              </a:ext>
            </a:extLst>
          </p:cNvPr>
          <p:cNvSpPr txBox="1"/>
          <p:nvPr/>
        </p:nvSpPr>
        <p:spPr>
          <a:xfrm>
            <a:off x="8378730" y="1748194"/>
            <a:ext cx="2487907" cy="471483"/>
          </a:xfrm>
          <a:prstGeom prst="rect">
            <a:avLst/>
          </a:prstGeom>
          <a:noFill/>
        </p:spPr>
        <p:txBody>
          <a:bodyPr wrap="square" lIns="0" tIns="0" rIns="0" bIns="0" rtlCol="0" anchor="ctr">
            <a:noAutofit/>
          </a:bodyPr>
          <a:lstStyle/>
          <a:p>
            <a:r>
              <a:rPr lang="en-GB" dirty="0">
                <a:solidFill>
                  <a:srgbClr val="FFFFFF"/>
                </a:solidFill>
                <a:latin typeface="Coloplast"/>
              </a:rPr>
              <a:t>Potential side effects</a:t>
            </a:r>
            <a:r>
              <a:rPr lang="en-GB" baseline="30000" dirty="0">
                <a:solidFill>
                  <a:srgbClr val="FFFFFF"/>
                </a:solidFill>
                <a:latin typeface="Coloplast"/>
              </a:rPr>
              <a:t>15</a:t>
            </a:r>
          </a:p>
        </p:txBody>
      </p:sp>
      <p:sp>
        <p:nvSpPr>
          <p:cNvPr id="24" name="Text Placeholder 4">
            <a:extLst>
              <a:ext uri="{FF2B5EF4-FFF2-40B4-BE49-F238E27FC236}">
                <a16:creationId xmlns:a16="http://schemas.microsoft.com/office/drawing/2014/main" id="{9A41B5D0-87C5-4D51-9A15-61D0B880AB77}"/>
              </a:ext>
            </a:extLst>
          </p:cNvPr>
          <p:cNvSpPr txBox="1">
            <a:spLocks/>
          </p:cNvSpPr>
          <p:nvPr/>
        </p:nvSpPr>
        <p:spPr>
          <a:xfrm>
            <a:off x="727074" y="2411325"/>
            <a:ext cx="3809950" cy="3495829"/>
          </a:xfrm>
          <a:prstGeom prst="rect">
            <a:avLst/>
          </a:prstGeom>
        </p:spPr>
        <p:txBody>
          <a:bodyPr vert="horz" wrap="square" lIns="0" tIns="0" rIns="0" bIns="0" rtlCol="0">
            <a:spAutoFit/>
          </a:bodyPr>
          <a:lstStyle>
            <a:lvl1pPr marL="342900" marR="0" indent="-342900" algn="l" defTabSz="914400" rtl="0" eaLnBrk="1" fontAlgn="t" latinLnBrk="0" hangingPunct="1">
              <a:lnSpc>
                <a:spcPct val="100000"/>
              </a:lnSpc>
              <a:spcBef>
                <a:spcPts val="500"/>
              </a:spcBef>
              <a:spcAft>
                <a:spcPts val="0"/>
              </a:spcAft>
              <a:buClr>
                <a:schemeClr val="accent1"/>
              </a:buClr>
              <a:buSzTx/>
              <a:buFont typeface="Arial" panose="020B0604020202020204" pitchFamily="34" charset="0"/>
              <a:buChar char="•"/>
              <a:tabLst/>
              <a:defRPr sz="2000" kern="1200">
                <a:solidFill>
                  <a:schemeClr val="tx1"/>
                </a:solidFill>
                <a:latin typeface="+mn-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Clr>
                <a:schemeClr val="accent1"/>
              </a:buClr>
              <a:buFont typeface="Arial" panose="020B0604020202020204" pitchFamily="34" charset="0"/>
              <a:buNone/>
              <a:defRPr sz="6000" kern="1200">
                <a:solidFill>
                  <a:schemeClr val="tx1"/>
                </a:solidFill>
                <a:latin typeface="+mj-lt"/>
                <a:ea typeface="+mn-ea"/>
                <a:cs typeface="+mn-cs"/>
              </a:defRPr>
            </a:lvl9pPr>
          </a:lstStyle>
          <a:p>
            <a:pPr marL="0" marR="0" lvl="0" indent="0" algn="l" defTabSz="914400" rtl="0" eaLnBrk="1" fontAlgn="t" latinLnBrk="0" hangingPunct="1">
              <a:lnSpc>
                <a:spcPct val="100000"/>
              </a:lnSpc>
              <a:spcBef>
                <a:spcPts val="0"/>
              </a:spcBef>
              <a:spcAft>
                <a:spcPts val="600"/>
              </a:spcAft>
              <a:buClr>
                <a:srgbClr val="00A2BA"/>
              </a:buClr>
              <a:buSzTx/>
              <a:buFont typeface="Arial" panose="020B0604020202020204" pitchFamily="34" charset="0"/>
              <a:buNone/>
              <a:tabLst/>
              <a:defRPr/>
            </a:pPr>
            <a:r>
              <a:rPr kumimoji="0" lang="en-US" sz="1800" b="1" i="0" u="none" strike="noStrike" kern="1200" cap="none" spc="0" normalizeH="0" baseline="0" noProof="0">
                <a:ln>
                  <a:noFill/>
                </a:ln>
                <a:solidFill>
                  <a:srgbClr val="213D46"/>
                </a:solidFill>
                <a:effectLst/>
                <a:uLnTx/>
                <a:uFillTx/>
                <a:latin typeface="Coloplast"/>
                <a:ea typeface="+mn-ea"/>
                <a:cs typeface="+mn-cs"/>
              </a:rPr>
              <a:t>Urethral suppository</a:t>
            </a:r>
          </a:p>
          <a:p>
            <a:pPr marL="0" marR="0" lvl="2" indent="7938" algn="l" defTabSz="914400" rtl="0" eaLnBrk="1" fontAlgn="base" latinLnBrk="0" hangingPunct="1">
              <a:lnSpc>
                <a:spcPct val="100000"/>
              </a:lnSpc>
              <a:spcBef>
                <a:spcPts val="0"/>
              </a:spcBef>
              <a:spcAft>
                <a:spcPts val="600"/>
              </a:spcAft>
              <a:buClr>
                <a:srgbClr val="F3F5F5"/>
              </a:buClr>
              <a:buSzPct val="85000"/>
              <a:buFont typeface="Arial" panose="020B0604020202020204" pitchFamily="34" charset="0"/>
              <a:buChar char="​"/>
              <a:tabLst/>
              <a:defRPr/>
            </a:pPr>
            <a:r>
              <a:rPr kumimoji="0" lang="en-US" sz="1800" b="0" i="0" u="none" strike="noStrike" kern="1200" cap="none" spc="0" normalizeH="0" baseline="0" noProof="0">
                <a:ln>
                  <a:noFill/>
                </a:ln>
                <a:solidFill>
                  <a:srgbClr val="213D46"/>
                </a:solidFill>
                <a:effectLst/>
                <a:uLnTx/>
                <a:uFillTx/>
                <a:latin typeface="Coloplast"/>
                <a:ea typeface="+mn-ea"/>
                <a:cs typeface="+mn-cs"/>
              </a:rPr>
              <a:t>An applicator containing a small pellet (suppository) is inserted in the urethra and the pellet is released</a:t>
            </a:r>
            <a:r>
              <a:rPr kumimoji="0" lang="en-US" sz="1800" b="0" i="0" u="none" strike="noStrike" kern="1200" cap="none" spc="0" normalizeH="0" baseline="50000" noProof="0">
                <a:ln>
                  <a:noFill/>
                </a:ln>
                <a:solidFill>
                  <a:srgbClr val="213D46"/>
                </a:solidFill>
                <a:effectLst/>
                <a:uLnTx/>
                <a:uFillTx/>
                <a:latin typeface="Coloplast"/>
                <a:ea typeface="+mn-ea"/>
                <a:cs typeface="+mn-cs"/>
              </a:rPr>
              <a:t> </a:t>
            </a:r>
            <a:endParaRPr kumimoji="0" lang="en-US" sz="1800" b="0" i="0" u="none" strike="noStrike" kern="1200" cap="none" spc="0" normalizeH="0" baseline="0" noProof="0">
              <a:ln>
                <a:noFill/>
              </a:ln>
              <a:solidFill>
                <a:srgbClr val="213D46"/>
              </a:solidFill>
              <a:effectLst/>
              <a:uLnTx/>
              <a:uFillTx/>
              <a:latin typeface="Coloplast"/>
              <a:ea typeface="+mn-ea"/>
              <a:cs typeface="+mn-cs"/>
            </a:endParaRPr>
          </a:p>
          <a:p>
            <a:pPr marL="0" marR="0" lvl="2" indent="7938" algn="l" defTabSz="914400" rtl="0" eaLnBrk="1" fontAlgn="base" latinLnBrk="0" hangingPunct="1">
              <a:lnSpc>
                <a:spcPct val="100000"/>
              </a:lnSpc>
              <a:spcBef>
                <a:spcPts val="0"/>
              </a:spcBef>
              <a:spcAft>
                <a:spcPts val="600"/>
              </a:spcAft>
              <a:buClr>
                <a:srgbClr val="F3F5F5"/>
              </a:buClr>
              <a:buSzPct val="85000"/>
              <a:buFont typeface="Arial" panose="020B0604020202020204" pitchFamily="34" charset="0"/>
              <a:buChar char="​"/>
              <a:tabLst/>
              <a:defRPr/>
            </a:pPr>
            <a:r>
              <a:rPr kumimoji="0" lang="en-US" sz="1800" b="0" i="0" u="none" strike="noStrike" kern="1200" cap="none" spc="0" normalizeH="0" baseline="0" noProof="0">
                <a:ln>
                  <a:noFill/>
                </a:ln>
                <a:solidFill>
                  <a:srgbClr val="213D46"/>
                </a:solidFill>
                <a:effectLst/>
                <a:uLnTx/>
                <a:uFillTx/>
                <a:latin typeface="Coloplast"/>
                <a:ea typeface="+mn-ea"/>
                <a:cs typeface="+mn-cs"/>
              </a:rPr>
              <a:t>Pellet dissolves and increases blood flow creating an erection</a:t>
            </a:r>
            <a:r>
              <a:rPr kumimoji="0" lang="en-US" sz="1800" b="0" i="0" u="none" strike="noStrike" kern="1200" cap="none" spc="0" normalizeH="0" baseline="50000" noProof="0">
                <a:ln>
                  <a:noFill/>
                </a:ln>
                <a:solidFill>
                  <a:srgbClr val="213D46"/>
                </a:solidFill>
                <a:effectLst/>
                <a:uLnTx/>
                <a:uFillTx/>
                <a:latin typeface="Coloplast"/>
                <a:ea typeface="+mn-ea"/>
                <a:cs typeface="+mn-cs"/>
              </a:rPr>
              <a:t> </a:t>
            </a:r>
            <a:endParaRPr kumimoji="0" lang="en-US" sz="1800" b="0" i="0" u="none" strike="noStrike" kern="1200" cap="none" spc="0" normalizeH="0" baseline="0" noProof="0">
              <a:ln>
                <a:noFill/>
              </a:ln>
              <a:solidFill>
                <a:srgbClr val="213D46"/>
              </a:solidFill>
              <a:effectLst/>
              <a:uLnTx/>
              <a:uFillTx/>
              <a:latin typeface="Coloplast"/>
              <a:ea typeface="+mn-ea"/>
              <a:cs typeface="+mn-cs"/>
            </a:endParaRPr>
          </a:p>
          <a:p>
            <a:pPr marL="0" marR="0" lvl="0" indent="0" algn="l" defTabSz="914400" rtl="0" eaLnBrk="1" fontAlgn="t" latinLnBrk="0" hangingPunct="1">
              <a:lnSpc>
                <a:spcPct val="100000"/>
              </a:lnSpc>
              <a:spcBef>
                <a:spcPts val="500"/>
              </a:spcBef>
              <a:spcAft>
                <a:spcPts val="0"/>
              </a:spcAft>
              <a:buClr>
                <a:srgbClr val="00A2BA"/>
              </a:buClr>
              <a:buSzTx/>
              <a:buFont typeface="Arial" panose="020B0604020202020204" pitchFamily="34" charset="0"/>
              <a:buNone/>
              <a:tabLst/>
              <a:defRPr/>
            </a:pPr>
            <a:r>
              <a:rPr kumimoji="0" lang="en-US" sz="1800" b="1" i="0" u="none" strike="noStrike" kern="1200" cap="none" spc="0" normalizeH="0" baseline="0" noProof="0">
                <a:ln>
                  <a:noFill/>
                </a:ln>
                <a:solidFill>
                  <a:srgbClr val="213D46"/>
                </a:solidFill>
                <a:effectLst/>
                <a:uLnTx/>
                <a:uFillTx/>
                <a:latin typeface="Coloplast" pitchFamily="2" charset="0"/>
                <a:ea typeface="+mn-ea"/>
                <a:cs typeface="+mn-cs"/>
              </a:rPr>
              <a:t>Why choose a transurethral system</a:t>
            </a:r>
            <a:endParaRPr kumimoji="0" lang="en-US" sz="1800" b="0" i="0" u="none" strike="noStrike" kern="1200" cap="none" spc="0" normalizeH="0" baseline="30000" noProof="0">
              <a:ln>
                <a:noFill/>
              </a:ln>
              <a:solidFill>
                <a:srgbClr val="213D46"/>
              </a:solidFill>
              <a:effectLst/>
              <a:uLnTx/>
              <a:uFillTx/>
              <a:latin typeface="Coloplast" pitchFamily="2" charset="0"/>
              <a:ea typeface="+mn-ea"/>
              <a:cs typeface="+mn-cs"/>
            </a:endParaRPr>
          </a:p>
          <a:p>
            <a:pPr marL="236538" marR="0" lvl="0" indent="-236538" algn="l" defTabSz="914400" rtl="0" eaLnBrk="1" fontAlgn="t" latinLnBrk="0" hangingPunct="1">
              <a:lnSpc>
                <a:spcPct val="100000"/>
              </a:lnSpc>
              <a:spcBef>
                <a:spcPts val="600"/>
              </a:spcBef>
              <a:spcAft>
                <a:spcPts val="0"/>
              </a:spcAft>
              <a:buClr>
                <a:srgbClr val="00A2BA"/>
              </a:buClr>
              <a:buSzTx/>
              <a:buFont typeface="Arial" panose="020B0604020202020204" pitchFamily="34" charset="0"/>
              <a:buChar char="•"/>
              <a:tabLst/>
              <a:defRPr/>
            </a:pPr>
            <a:r>
              <a:rPr kumimoji="0" lang="en-US" sz="1800" b="0" i="0" u="none" strike="noStrike" kern="1200" cap="none" spc="0" normalizeH="0" baseline="0" noProof="0">
                <a:ln>
                  <a:noFill/>
                </a:ln>
                <a:solidFill>
                  <a:srgbClr val="213D46"/>
                </a:solidFill>
                <a:effectLst/>
                <a:uLnTx/>
                <a:uFillTx/>
                <a:latin typeface="Coloplast" pitchFamily="2" charset="0"/>
                <a:ea typeface="+mn-ea"/>
                <a:cs typeface="+mn-cs"/>
              </a:rPr>
              <a:t>Erections usually start within</a:t>
            </a:r>
            <a:br>
              <a:rPr kumimoji="0" lang="en-US" sz="1800" b="0" i="0" u="none" strike="noStrike" kern="1200" cap="none" spc="0" normalizeH="0" baseline="0" noProof="0">
                <a:ln>
                  <a:noFill/>
                </a:ln>
                <a:solidFill>
                  <a:srgbClr val="213D46"/>
                </a:solidFill>
                <a:effectLst/>
                <a:uLnTx/>
                <a:uFillTx/>
                <a:latin typeface="Coloplast" pitchFamily="2" charset="0"/>
                <a:ea typeface="+mn-ea"/>
                <a:cs typeface="+mn-cs"/>
              </a:rPr>
            </a:br>
            <a:r>
              <a:rPr kumimoji="0" lang="en-US" sz="1800" b="0" i="0" u="none" strike="noStrike" kern="1200" cap="none" spc="0" normalizeH="0" baseline="0" noProof="0">
                <a:ln>
                  <a:noFill/>
                </a:ln>
                <a:solidFill>
                  <a:srgbClr val="213D46"/>
                </a:solidFill>
                <a:effectLst/>
                <a:uLnTx/>
                <a:uFillTx/>
                <a:latin typeface="Coloplast" pitchFamily="2" charset="0"/>
                <a:ea typeface="+mn-ea"/>
                <a:cs typeface="+mn-cs"/>
              </a:rPr>
              <a:t>10 minutes</a:t>
            </a:r>
          </a:p>
          <a:p>
            <a:pPr marL="236538" marR="0" lvl="0" indent="-236538" algn="l" defTabSz="914400" rtl="0" eaLnBrk="1" fontAlgn="t" latinLnBrk="0" hangingPunct="1">
              <a:lnSpc>
                <a:spcPct val="100000"/>
              </a:lnSpc>
              <a:spcBef>
                <a:spcPts val="600"/>
              </a:spcBef>
              <a:spcAft>
                <a:spcPts val="0"/>
              </a:spcAft>
              <a:buClr>
                <a:srgbClr val="00A2BA"/>
              </a:buClr>
              <a:buSzTx/>
              <a:buFont typeface="Arial" panose="020B0604020202020204" pitchFamily="34" charset="0"/>
              <a:buChar char="•"/>
              <a:tabLst/>
              <a:defRPr/>
            </a:pPr>
            <a:r>
              <a:rPr kumimoji="0" lang="en-US" sz="1800" b="0" i="0" u="none" strike="noStrike" kern="1200" cap="none" spc="0" normalizeH="0" baseline="0" noProof="0">
                <a:ln>
                  <a:noFill/>
                </a:ln>
                <a:solidFill>
                  <a:srgbClr val="213D46"/>
                </a:solidFill>
                <a:effectLst/>
                <a:uLnTx/>
                <a:uFillTx/>
                <a:latin typeface="Coloplast" pitchFamily="2" charset="0"/>
                <a:ea typeface="+mn-ea"/>
                <a:cs typeface="+mn-cs"/>
              </a:rPr>
              <a:t>Erections last between</a:t>
            </a:r>
            <a:br>
              <a:rPr kumimoji="0" lang="en-US" sz="1800" b="0" i="0" u="none" strike="noStrike" kern="1200" cap="none" spc="0" normalizeH="0" baseline="0" noProof="0">
                <a:ln>
                  <a:noFill/>
                </a:ln>
                <a:solidFill>
                  <a:srgbClr val="213D46"/>
                </a:solidFill>
                <a:effectLst/>
                <a:uLnTx/>
                <a:uFillTx/>
                <a:latin typeface="Coloplast" pitchFamily="2" charset="0"/>
                <a:ea typeface="+mn-ea"/>
                <a:cs typeface="+mn-cs"/>
              </a:rPr>
            </a:br>
            <a:r>
              <a:rPr kumimoji="0" lang="en-US" sz="1800" b="0" i="0" u="none" strike="noStrike" kern="1200" cap="none" spc="0" normalizeH="0" baseline="0" noProof="0">
                <a:ln>
                  <a:noFill/>
                </a:ln>
                <a:solidFill>
                  <a:srgbClr val="213D46"/>
                </a:solidFill>
                <a:effectLst/>
                <a:uLnTx/>
                <a:uFillTx/>
                <a:latin typeface="Coloplast" pitchFamily="2" charset="0"/>
                <a:ea typeface="+mn-ea"/>
                <a:cs typeface="+mn-cs"/>
              </a:rPr>
              <a:t>30 and 60 minutes </a:t>
            </a:r>
            <a:endParaRPr kumimoji="0" lang="en-US" sz="1800" b="0" i="0" u="none" strike="noStrike" kern="1200" cap="none" spc="0" normalizeH="0" baseline="0" noProof="0" dirty="0">
              <a:ln>
                <a:noFill/>
              </a:ln>
              <a:solidFill>
                <a:srgbClr val="213D46"/>
              </a:solidFill>
              <a:effectLst/>
              <a:uLnTx/>
              <a:uFillTx/>
              <a:latin typeface="Coloplast" pitchFamily="2" charset="0"/>
              <a:ea typeface="+mn-ea"/>
              <a:cs typeface="+mn-cs"/>
            </a:endParaRPr>
          </a:p>
        </p:txBody>
      </p:sp>
      <p:sp>
        <p:nvSpPr>
          <p:cNvPr id="25" name="Content Placeholder 3">
            <a:extLst>
              <a:ext uri="{FF2B5EF4-FFF2-40B4-BE49-F238E27FC236}">
                <a16:creationId xmlns:a16="http://schemas.microsoft.com/office/drawing/2014/main" id="{034271F4-8256-4FBB-B60A-4F8687534472}"/>
              </a:ext>
            </a:extLst>
          </p:cNvPr>
          <p:cNvSpPr txBox="1">
            <a:spLocks/>
          </p:cNvSpPr>
          <p:nvPr/>
        </p:nvSpPr>
        <p:spPr>
          <a:xfrm>
            <a:off x="8378730" y="2512348"/>
            <a:ext cx="2384954" cy="830997"/>
          </a:xfrm>
          <a:prstGeom prst="rect">
            <a:avLst/>
          </a:prstGeom>
        </p:spPr>
        <p:txBody>
          <a:bodyPr vert="horz" wrap="square" lIns="0" tIns="0" rIns="0" bIns="0" rtlCol="0">
            <a:spAutoFit/>
          </a:bodyPr>
          <a:lstStyle>
            <a:lvl1pPr marL="342900" marR="0" indent="-342900" algn="l" defTabSz="914400" rtl="0" eaLnBrk="1" fontAlgn="t" latinLnBrk="0" hangingPunct="1">
              <a:lnSpc>
                <a:spcPct val="100000"/>
              </a:lnSpc>
              <a:spcBef>
                <a:spcPts val="500"/>
              </a:spcBef>
              <a:spcAft>
                <a:spcPts val="0"/>
              </a:spcAft>
              <a:buClr>
                <a:schemeClr val="accent1"/>
              </a:buClr>
              <a:buSzTx/>
              <a:buFont typeface="Arial" panose="020B0604020202020204" pitchFamily="34" charset="0"/>
              <a:buChar char="•"/>
              <a:tabLst/>
              <a:defRPr sz="2000" kern="1200">
                <a:solidFill>
                  <a:schemeClr val="tx1"/>
                </a:solidFill>
                <a:latin typeface="+mn-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Font typeface="Arial" panose="020B0604020202020204" pitchFamily="34" charset="0"/>
              <a:buNone/>
              <a:defRPr sz="6000" kern="1200">
                <a:solidFill>
                  <a:schemeClr val="tx1"/>
                </a:solidFill>
                <a:latin typeface="+mj-lt"/>
                <a:ea typeface="+mn-ea"/>
                <a:cs typeface="+mn-cs"/>
              </a:defRPr>
            </a:lvl9pPr>
          </a:lstStyle>
          <a:p>
            <a:pPr marL="0" marR="0" lvl="0" indent="0" algn="l" defTabSz="914400" rtl="0" eaLnBrk="1" fontAlgn="t" latinLnBrk="0" hangingPunct="1">
              <a:lnSpc>
                <a:spcPct val="100000"/>
              </a:lnSpc>
              <a:spcBef>
                <a:spcPts val="500"/>
              </a:spcBef>
              <a:spcAft>
                <a:spcPts val="0"/>
              </a:spcAft>
              <a:buClr>
                <a:srgbClr val="00A2BA"/>
              </a:buClr>
              <a:buSzTx/>
              <a:buFont typeface="Arial" panose="020B0604020202020204" pitchFamily="34" charset="0"/>
              <a:buNone/>
              <a:tabLst/>
              <a:defRPr/>
            </a:pPr>
            <a:r>
              <a:rPr kumimoji="0" lang="en-US" sz="1800" b="0" i="0" u="none" strike="noStrike" kern="1200" cap="none" spc="0" normalizeH="0" baseline="0" noProof="0">
                <a:ln>
                  <a:noFill/>
                </a:ln>
                <a:solidFill>
                  <a:srgbClr val="213D46"/>
                </a:solidFill>
                <a:effectLst/>
                <a:uLnTx/>
                <a:uFillTx/>
                <a:latin typeface="Coloplast"/>
                <a:ea typeface="+mn-ea"/>
                <a:cs typeface="+mn-cs"/>
              </a:rPr>
              <a:t>Side effects can include burning and aching in the penis and groin</a:t>
            </a:r>
            <a:endParaRPr kumimoji="0" lang="en-US" sz="1800" b="0" i="0" u="none" strike="noStrike" kern="1200" cap="none" spc="0" normalizeH="0" baseline="0" noProof="0" dirty="0">
              <a:ln>
                <a:noFill/>
              </a:ln>
              <a:solidFill>
                <a:srgbClr val="213D46"/>
              </a:solidFill>
              <a:effectLst/>
              <a:uLnTx/>
              <a:uFillTx/>
              <a:latin typeface="Coloplast"/>
              <a:ea typeface="+mn-ea"/>
              <a:cs typeface="+mn-cs"/>
            </a:endParaRPr>
          </a:p>
        </p:txBody>
      </p:sp>
      <p:sp>
        <p:nvSpPr>
          <p:cNvPr id="26" name="Content Placeholder 2">
            <a:extLst>
              <a:ext uri="{FF2B5EF4-FFF2-40B4-BE49-F238E27FC236}">
                <a16:creationId xmlns:a16="http://schemas.microsoft.com/office/drawing/2014/main" id="{F5FFAA25-2F23-4716-9349-1FA88C1D9D4F}"/>
              </a:ext>
            </a:extLst>
          </p:cNvPr>
          <p:cNvSpPr txBox="1">
            <a:spLocks/>
          </p:cNvSpPr>
          <p:nvPr/>
        </p:nvSpPr>
        <p:spPr>
          <a:xfrm>
            <a:off x="730895" y="1155937"/>
            <a:ext cx="4126279" cy="369332"/>
          </a:xfrm>
          <a:prstGeom prst="rect">
            <a:avLst/>
          </a:prstGeom>
        </p:spPr>
        <p:txBody>
          <a:bodyPr vert="horz" wrap="square" lIns="0" tIns="0" rIns="0" bIns="0" rtlCol="0">
            <a:spAutoFit/>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2400" kern="1200">
                <a:solidFill>
                  <a:schemeClr val="bg2"/>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pPr marL="0" indent="0">
              <a:buFont typeface="Arial" panose="020B0604020202020204" pitchFamily="34" charset="0"/>
              <a:buNone/>
              <a:defRPr/>
            </a:pPr>
            <a:r>
              <a:rPr lang="en-US" b="1" dirty="0">
                <a:solidFill>
                  <a:srgbClr val="213D46"/>
                </a:solidFill>
                <a:latin typeface="Coloplast"/>
              </a:rPr>
              <a:t>Insertable medication</a:t>
            </a:r>
          </a:p>
        </p:txBody>
      </p:sp>
      <p:sp>
        <p:nvSpPr>
          <p:cNvPr id="27" name="Title 8">
            <a:extLst>
              <a:ext uri="{FF2B5EF4-FFF2-40B4-BE49-F238E27FC236}">
                <a16:creationId xmlns:a16="http://schemas.microsoft.com/office/drawing/2014/main" id="{A99D71A3-3CC6-426D-867D-B69214BF4FC8}"/>
              </a:ext>
            </a:extLst>
          </p:cNvPr>
          <p:cNvSpPr txBox="1">
            <a:spLocks/>
          </p:cNvSpPr>
          <p:nvPr/>
        </p:nvSpPr>
        <p:spPr>
          <a:xfrm>
            <a:off x="727075" y="365125"/>
            <a:ext cx="5556279" cy="4154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0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a:ln>
                  <a:noFill/>
                </a:ln>
                <a:solidFill>
                  <a:srgbClr val="213D46"/>
                </a:solidFill>
                <a:effectLst/>
                <a:uLnTx/>
                <a:uFillTx/>
                <a:latin typeface="Coloplast Medium"/>
                <a:ea typeface="+mj-ea"/>
                <a:cs typeface="+mj-cs"/>
              </a:rPr>
              <a:t>Hope for ED: Treatment options </a:t>
            </a:r>
            <a:endParaRPr kumimoji="0" lang="en-US" sz="3000" b="0" i="0" u="none" strike="noStrike" kern="1200" cap="none" spc="0" normalizeH="0" baseline="0" noProof="0" dirty="0">
              <a:ln>
                <a:noFill/>
              </a:ln>
              <a:solidFill>
                <a:srgbClr val="213D46"/>
              </a:solidFill>
              <a:effectLst/>
              <a:uLnTx/>
              <a:uFillTx/>
              <a:latin typeface="Coloplast Medium"/>
              <a:ea typeface="+mj-ea"/>
              <a:cs typeface="+mj-cs"/>
            </a:endParaRPr>
          </a:p>
        </p:txBody>
      </p:sp>
      <p:pic>
        <p:nvPicPr>
          <p:cNvPr id="28" name="Picture 27" descr="A close-up of hands holding a small object&#10;&#10;Description automatically generated">
            <a:extLst>
              <a:ext uri="{FF2B5EF4-FFF2-40B4-BE49-F238E27FC236}">
                <a16:creationId xmlns:a16="http://schemas.microsoft.com/office/drawing/2014/main" id="{A3FF0706-FCAA-461F-91A5-03F3084DC6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385" t="26038" r="-825" b="23470"/>
          <a:stretch/>
        </p:blipFill>
        <p:spPr>
          <a:xfrm flipH="1">
            <a:off x="5011692" y="2471252"/>
            <a:ext cx="2891886" cy="2463579"/>
          </a:xfrm>
          <a:prstGeom prst="roundRect">
            <a:avLst>
              <a:gd name="adj" fmla="val 0"/>
            </a:avLst>
          </a:prstGeom>
          <a:solidFill>
            <a:srgbClr val="FFFFFF"/>
          </a:solidFill>
        </p:spPr>
      </p:pic>
      <p:sp>
        <p:nvSpPr>
          <p:cNvPr id="29" name="Rectangle 28">
            <a:extLst>
              <a:ext uri="{FF2B5EF4-FFF2-40B4-BE49-F238E27FC236}">
                <a16:creationId xmlns:a16="http://schemas.microsoft.com/office/drawing/2014/main" id="{DA653715-71A1-4989-B4AC-54054AF68729}"/>
              </a:ext>
            </a:extLst>
          </p:cNvPr>
          <p:cNvSpPr/>
          <p:nvPr/>
        </p:nvSpPr>
        <p:spPr>
          <a:xfrm>
            <a:off x="7963731" y="4318818"/>
            <a:ext cx="4226974" cy="1796756"/>
          </a:xfrm>
          <a:prstGeom prst="rect">
            <a:avLst/>
          </a:prstGeom>
          <a:solidFill>
            <a:srgbClr val="B2E3EA">
              <a:alpha val="36680"/>
            </a:srgbClr>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30" name="TextBox 29">
            <a:extLst>
              <a:ext uri="{FF2B5EF4-FFF2-40B4-BE49-F238E27FC236}">
                <a16:creationId xmlns:a16="http://schemas.microsoft.com/office/drawing/2014/main" id="{B620DC13-813E-4ADA-A2C5-27DA1A508021}"/>
              </a:ext>
            </a:extLst>
          </p:cNvPr>
          <p:cNvSpPr txBox="1"/>
          <p:nvPr/>
        </p:nvSpPr>
        <p:spPr>
          <a:xfrm>
            <a:off x="8919563" y="4531922"/>
            <a:ext cx="2984415" cy="1384995"/>
          </a:xfrm>
          <a:prstGeom prst="rect">
            <a:avLst/>
          </a:prstGeom>
          <a:noFill/>
        </p:spPr>
        <p:txBody>
          <a:bodyPr wrap="square" lIns="0" tIns="0" rIns="0" bIns="0" rtlCol="0">
            <a:spAutoFit/>
          </a:bodyPr>
          <a:lstStyle/>
          <a:p>
            <a:r>
              <a:rPr lang="en-US" dirty="0">
                <a:solidFill>
                  <a:srgbClr val="213D46"/>
                </a:solidFill>
                <a:latin typeface="Coloplast"/>
              </a:rPr>
              <a:t>With this therapy, it does not require giving a shot in the penis, however, </a:t>
            </a:r>
            <a:r>
              <a:rPr lang="en-US" b="1" dirty="0">
                <a:solidFill>
                  <a:srgbClr val="00A2BA"/>
                </a:solidFill>
                <a:latin typeface="Coloplast"/>
              </a:rPr>
              <a:t>it may not work as well as penile injections</a:t>
            </a:r>
            <a:r>
              <a:rPr lang="en-US" b="1" baseline="30000" dirty="0">
                <a:solidFill>
                  <a:srgbClr val="00A2BA"/>
                </a:solidFill>
                <a:latin typeface="Coloplast"/>
              </a:rPr>
              <a:t>7</a:t>
            </a:r>
            <a:endParaRPr lang="en-US" b="1" dirty="0">
              <a:solidFill>
                <a:srgbClr val="00A2BA"/>
              </a:solidFill>
              <a:latin typeface="Coloplast"/>
            </a:endParaRPr>
          </a:p>
        </p:txBody>
      </p:sp>
      <p:grpSp>
        <p:nvGrpSpPr>
          <p:cNvPr id="31" name="Group 30">
            <a:extLst>
              <a:ext uri="{FF2B5EF4-FFF2-40B4-BE49-F238E27FC236}">
                <a16:creationId xmlns:a16="http://schemas.microsoft.com/office/drawing/2014/main" id="{B824D229-17AB-4155-B203-64F6B2091A01}"/>
              </a:ext>
            </a:extLst>
          </p:cNvPr>
          <p:cNvGrpSpPr/>
          <p:nvPr/>
        </p:nvGrpSpPr>
        <p:grpSpPr>
          <a:xfrm>
            <a:off x="8290187" y="4541858"/>
            <a:ext cx="480018" cy="480018"/>
            <a:chOff x="8212447" y="5265420"/>
            <a:chExt cx="480018" cy="480018"/>
          </a:xfrm>
        </p:grpSpPr>
        <p:sp>
          <p:nvSpPr>
            <p:cNvPr id="32" name="Oval 31">
              <a:extLst>
                <a:ext uri="{FF2B5EF4-FFF2-40B4-BE49-F238E27FC236}">
                  <a16:creationId xmlns:a16="http://schemas.microsoft.com/office/drawing/2014/main" id="{AB2A5915-8259-41E4-8280-F33AC243B052}"/>
                </a:ext>
              </a:extLst>
            </p:cNvPr>
            <p:cNvSpPr/>
            <p:nvPr/>
          </p:nvSpPr>
          <p:spPr>
            <a:xfrm>
              <a:off x="8212447" y="5265420"/>
              <a:ext cx="480018" cy="480018"/>
            </a:xfrm>
            <a:prstGeom prst="ellipse">
              <a:avLst/>
            </a:prstGeom>
            <a:solidFill>
              <a:srgbClr val="B2E3EA"/>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pic>
          <p:nvPicPr>
            <p:cNvPr id="33" name="Graphic 32">
              <a:extLst>
                <a:ext uri="{FF2B5EF4-FFF2-40B4-BE49-F238E27FC236}">
                  <a16:creationId xmlns:a16="http://schemas.microsoft.com/office/drawing/2014/main" id="{73B91623-500B-40E4-B288-62BAF085FA9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49361" y="5293126"/>
              <a:ext cx="402921" cy="402921"/>
            </a:xfrm>
            <a:prstGeom prst="rect">
              <a:avLst/>
            </a:prstGeom>
          </p:spPr>
        </p:pic>
      </p:grpSp>
    </p:spTree>
    <p:extLst>
      <p:ext uri="{BB962C8B-B14F-4D97-AF65-F5344CB8AC3E}">
        <p14:creationId xmlns:p14="http://schemas.microsoft.com/office/powerpoint/2010/main" val="2916929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E96DF5-21EB-4B16-B52D-9DD19CD2BF87}"/>
              </a:ext>
            </a:extLst>
          </p:cNvPr>
          <p:cNvSpPr txBox="1">
            <a:spLocks/>
          </p:cNvSpPr>
          <p:nvPr/>
        </p:nvSpPr>
        <p:spPr>
          <a:xfrm>
            <a:off x="727075" y="365125"/>
            <a:ext cx="7964295" cy="10445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0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213D46"/>
                </a:solidFill>
                <a:effectLst/>
                <a:uLnTx/>
                <a:uFillTx/>
                <a:latin typeface="Coloplast Medium"/>
                <a:ea typeface="+mj-ea"/>
                <a:cs typeface="+mj-cs"/>
              </a:rPr>
              <a:t>Disclaimer</a:t>
            </a:r>
          </a:p>
        </p:txBody>
      </p:sp>
      <p:sp>
        <p:nvSpPr>
          <p:cNvPr id="7" name="Content Placeholder 2">
            <a:extLst>
              <a:ext uri="{FF2B5EF4-FFF2-40B4-BE49-F238E27FC236}">
                <a16:creationId xmlns:a16="http://schemas.microsoft.com/office/drawing/2014/main" id="{328FA8EA-39C7-49E3-A011-CAF97F7396B6}"/>
              </a:ext>
            </a:extLst>
          </p:cNvPr>
          <p:cNvSpPr txBox="1">
            <a:spLocks/>
          </p:cNvSpPr>
          <p:nvPr/>
        </p:nvSpPr>
        <p:spPr>
          <a:xfrm>
            <a:off x="727075" y="1636713"/>
            <a:ext cx="7962900" cy="4324261"/>
          </a:xfrm>
          <a:prstGeom prst="rect">
            <a:avLst/>
          </a:prstGeom>
        </p:spPr>
        <p:txBody>
          <a:bodyPr vert="horz" lIns="0" tIns="0" rIns="0" bIns="0" rtlCol="0">
            <a:spAutoFit/>
          </a:bodyPr>
          <a:lstStyle>
            <a:lvl1pPr marL="342900" marR="0" indent="-342900" algn="l" defTabSz="914400" rtl="0" eaLnBrk="1" fontAlgn="t" latinLnBrk="0" hangingPunct="1">
              <a:lnSpc>
                <a:spcPct val="100000"/>
              </a:lnSpc>
              <a:spcBef>
                <a:spcPts val="500"/>
              </a:spcBef>
              <a:spcAft>
                <a:spcPts val="0"/>
              </a:spcAft>
              <a:buClr>
                <a:schemeClr val="accent1"/>
              </a:buClr>
              <a:buSzTx/>
              <a:buFont typeface="Arial" panose="020B0604020202020204" pitchFamily="34" charset="0"/>
              <a:buChar char="•"/>
              <a:tabLst/>
              <a:defRPr sz="2000" kern="1200">
                <a:solidFill>
                  <a:schemeClr val="tx1"/>
                </a:solidFill>
                <a:latin typeface="+mn-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Clr>
                <a:schemeClr val="accent1"/>
              </a:buClr>
              <a:buFont typeface="Arial" panose="020B0604020202020204" pitchFamily="34" charset="0"/>
              <a:buNone/>
              <a:defRPr sz="6000" kern="1200">
                <a:solidFill>
                  <a:schemeClr val="tx1"/>
                </a:solidFill>
                <a:latin typeface="+mj-lt"/>
                <a:ea typeface="+mn-ea"/>
                <a:cs typeface="+mn-cs"/>
              </a:defRPr>
            </a:lvl9pPr>
          </a:lstStyle>
          <a:p>
            <a:pPr marL="0" marR="0" lvl="0" indent="0" algn="l" defTabSz="914400" rtl="0" eaLnBrk="1" fontAlgn="t" latinLnBrk="0" hangingPunct="1">
              <a:lnSpc>
                <a:spcPct val="100000"/>
              </a:lnSpc>
              <a:spcBef>
                <a:spcPts val="500"/>
              </a:spcBef>
              <a:spcAft>
                <a:spcPts val="0"/>
              </a:spcAft>
              <a:buClr>
                <a:srgbClr val="00A2BA"/>
              </a:buClr>
              <a:buSzTx/>
              <a:buFont typeface="Arial" panose="020B0604020202020204" pitchFamily="34" charset="0"/>
              <a:buNone/>
              <a:tabLst/>
              <a:defRPr/>
            </a:pPr>
            <a:r>
              <a:rPr kumimoji="0" lang="en-US" sz="1600" b="0" i="0" u="none" strike="noStrike" kern="1200" cap="none" spc="0" normalizeH="0" baseline="0" noProof="0" dirty="0">
                <a:ln>
                  <a:noFill/>
                </a:ln>
                <a:solidFill>
                  <a:srgbClr val="213D46"/>
                </a:solidFill>
                <a:effectLst/>
                <a:uLnTx/>
                <a:uFillTx/>
                <a:latin typeface="Coloplast"/>
                <a:ea typeface="+mn-ea"/>
                <a:cs typeface="+mn-cs"/>
              </a:rPr>
              <a:t>This information is intended to be an educational resource for general information purposes only. It is not medical advice or a replacement for the independent medical judgment of a trained and licensed physician or other medical professional.</a:t>
            </a:r>
          </a:p>
          <a:p>
            <a:pPr marL="0" marR="0" lvl="0" indent="0" algn="l" defTabSz="914400" rtl="0" eaLnBrk="1" fontAlgn="t" latinLnBrk="0" hangingPunct="1">
              <a:lnSpc>
                <a:spcPct val="100000"/>
              </a:lnSpc>
              <a:spcBef>
                <a:spcPts val="500"/>
              </a:spcBef>
              <a:spcAft>
                <a:spcPts val="0"/>
              </a:spcAft>
              <a:buClr>
                <a:srgbClr val="00A2BA"/>
              </a:buClr>
              <a:buSzTx/>
              <a:buFont typeface="Arial" panose="020B0604020202020204" pitchFamily="34" charset="0"/>
              <a:buNone/>
              <a:tabLst/>
              <a:defRPr/>
            </a:pPr>
            <a:endParaRPr kumimoji="0" lang="en-US" sz="1600" b="0" i="0" u="none" strike="noStrike" kern="1200" cap="none" spc="0" normalizeH="0" baseline="0" noProof="0" dirty="0">
              <a:ln>
                <a:noFill/>
              </a:ln>
              <a:solidFill>
                <a:srgbClr val="213D46"/>
              </a:solidFill>
              <a:effectLst/>
              <a:uLnTx/>
              <a:uFillTx/>
              <a:latin typeface="Coloplast"/>
              <a:ea typeface="+mn-ea"/>
              <a:cs typeface="+mn-cs"/>
            </a:endParaRPr>
          </a:p>
          <a:p>
            <a:pPr marL="0" marR="0" lvl="0" indent="0" algn="l" defTabSz="914400" rtl="0" eaLnBrk="1" fontAlgn="t" latinLnBrk="0" hangingPunct="1">
              <a:lnSpc>
                <a:spcPct val="100000"/>
              </a:lnSpc>
              <a:spcBef>
                <a:spcPts val="500"/>
              </a:spcBef>
              <a:spcAft>
                <a:spcPts val="0"/>
              </a:spcAft>
              <a:buClr>
                <a:srgbClr val="00A2BA"/>
              </a:buClr>
              <a:buSzTx/>
              <a:buFont typeface="Arial" panose="020B0604020202020204" pitchFamily="34" charset="0"/>
              <a:buNone/>
              <a:tabLst/>
              <a:defRPr/>
            </a:pPr>
            <a:r>
              <a:rPr kumimoji="0" lang="en-US" sz="1600" b="0" i="0" u="none" strike="noStrike" kern="1200" cap="none" spc="0" normalizeH="0" baseline="0" noProof="0" dirty="0">
                <a:ln>
                  <a:noFill/>
                </a:ln>
                <a:solidFill>
                  <a:srgbClr val="213D46"/>
                </a:solidFill>
                <a:effectLst/>
                <a:uLnTx/>
                <a:uFillTx/>
                <a:latin typeface="Coloplast"/>
                <a:ea typeface="+mn-ea"/>
                <a:cs typeface="+mn-cs"/>
              </a:rPr>
              <a:t>For any medical devices depicted in this session, please see complete product instructions for use, including all product indications, contraindications, precautions, warnings, and potential complications. The medical advice and recommendations expressed by the presenter are those of the presenter.</a:t>
            </a:r>
          </a:p>
          <a:p>
            <a:pPr marL="0" marR="0" lvl="0" indent="0" algn="l" defTabSz="914400" rtl="0" eaLnBrk="1" fontAlgn="t" latinLnBrk="0" hangingPunct="1">
              <a:lnSpc>
                <a:spcPct val="100000"/>
              </a:lnSpc>
              <a:spcBef>
                <a:spcPts val="500"/>
              </a:spcBef>
              <a:spcAft>
                <a:spcPts val="0"/>
              </a:spcAft>
              <a:buClr>
                <a:srgbClr val="00A2BA"/>
              </a:buClr>
              <a:buSzTx/>
              <a:buFont typeface="Arial" panose="020B0604020202020204" pitchFamily="34" charset="0"/>
              <a:buNone/>
              <a:tabLst/>
              <a:defRPr/>
            </a:pPr>
            <a:endParaRPr kumimoji="0" lang="en-US" sz="1600" b="0" i="0" u="none" strike="noStrike" kern="1200" cap="none" spc="0" normalizeH="0" baseline="0" noProof="0" dirty="0">
              <a:ln>
                <a:noFill/>
              </a:ln>
              <a:solidFill>
                <a:srgbClr val="213D46"/>
              </a:solidFill>
              <a:effectLst/>
              <a:uLnTx/>
              <a:uFillTx/>
              <a:latin typeface="Coloplast"/>
              <a:ea typeface="+mn-ea"/>
              <a:cs typeface="+mn-cs"/>
            </a:endParaRPr>
          </a:p>
          <a:p>
            <a:pPr marL="0" marR="0" lvl="0" indent="0" algn="l" defTabSz="914400" rtl="0" eaLnBrk="1" fontAlgn="t" latinLnBrk="0" hangingPunct="1">
              <a:lnSpc>
                <a:spcPct val="100000"/>
              </a:lnSpc>
              <a:spcBef>
                <a:spcPts val="500"/>
              </a:spcBef>
              <a:spcAft>
                <a:spcPts val="0"/>
              </a:spcAft>
              <a:buClr>
                <a:srgbClr val="00A2BA"/>
              </a:buClr>
              <a:buSzTx/>
              <a:buFont typeface="Arial" panose="020B0604020202020204" pitchFamily="34" charset="0"/>
              <a:buNone/>
              <a:tabLst/>
              <a:defRPr/>
            </a:pPr>
            <a:r>
              <a:rPr kumimoji="0" lang="en-US" sz="1600" b="0" i="0" u="none" strike="noStrike" kern="1200" cap="none" spc="0" normalizeH="0" baseline="0" noProof="0" dirty="0">
                <a:ln>
                  <a:noFill/>
                </a:ln>
                <a:solidFill>
                  <a:srgbClr val="213D46"/>
                </a:solidFill>
                <a:effectLst/>
                <a:uLnTx/>
                <a:uFillTx/>
                <a:latin typeface="Coloplast"/>
                <a:ea typeface="+mn-ea"/>
                <a:cs typeface="+mn-cs"/>
              </a:rPr>
              <a:t>This material is intended for medical professionals for general information purposes only. This information is provided as a general guide, only, as of January 2024. If this is being viewed as a recorded video, neither the presenter nor the corporate sponsor agree that you may download or record this video content in any manner for storage and later retrieval and replay. </a:t>
            </a:r>
          </a:p>
          <a:p>
            <a:pPr marL="0" marR="0" lvl="0" indent="0" algn="l" defTabSz="914400" rtl="0" eaLnBrk="1" fontAlgn="t" latinLnBrk="0" hangingPunct="1">
              <a:lnSpc>
                <a:spcPct val="100000"/>
              </a:lnSpc>
              <a:spcBef>
                <a:spcPts val="500"/>
              </a:spcBef>
              <a:spcAft>
                <a:spcPts val="0"/>
              </a:spcAft>
              <a:buClr>
                <a:srgbClr val="00A2BA"/>
              </a:buClr>
              <a:buSzTx/>
              <a:buFont typeface="Arial" panose="020B0604020202020204" pitchFamily="34" charset="0"/>
              <a:buNone/>
              <a:tabLst/>
              <a:defRPr/>
            </a:pPr>
            <a:endParaRPr kumimoji="0" lang="en-US" sz="1600" b="0" i="0" u="none" strike="noStrike" kern="1200" cap="none" spc="0" normalizeH="0" baseline="0" noProof="0" dirty="0">
              <a:ln>
                <a:noFill/>
              </a:ln>
              <a:solidFill>
                <a:srgbClr val="213D46"/>
              </a:solidFill>
              <a:effectLst/>
              <a:uLnTx/>
              <a:uFillTx/>
              <a:latin typeface="Coloplast"/>
              <a:ea typeface="+mn-ea"/>
              <a:cs typeface="+mn-cs"/>
            </a:endParaRPr>
          </a:p>
          <a:p>
            <a:pPr marL="0" marR="0" lvl="0" indent="0" algn="l" defTabSz="914400" rtl="0" eaLnBrk="1" fontAlgn="t" latinLnBrk="0" hangingPunct="1">
              <a:lnSpc>
                <a:spcPct val="100000"/>
              </a:lnSpc>
              <a:spcBef>
                <a:spcPts val="500"/>
              </a:spcBef>
              <a:spcAft>
                <a:spcPts val="0"/>
              </a:spcAft>
              <a:buClr>
                <a:srgbClr val="00A2BA"/>
              </a:buClr>
              <a:buSzTx/>
              <a:buFont typeface="Arial" panose="020B0604020202020204" pitchFamily="34" charset="0"/>
              <a:buNone/>
              <a:tabLst/>
              <a:defRPr/>
            </a:pPr>
            <a:r>
              <a:rPr kumimoji="0" lang="en-US" sz="1600" b="0" i="0" u="none" strike="noStrike" kern="1200" cap="none" spc="0" normalizeH="0" baseline="0" noProof="0" dirty="0">
                <a:ln>
                  <a:noFill/>
                </a:ln>
                <a:solidFill>
                  <a:srgbClr val="213D46"/>
                </a:solidFill>
                <a:effectLst/>
                <a:uLnTx/>
                <a:uFillTx/>
                <a:latin typeface="Coloplast"/>
                <a:ea typeface="+mn-ea"/>
                <a:cs typeface="+mn-cs"/>
              </a:rPr>
              <a:t>There was corporate sponsorship of this educational presentation. </a:t>
            </a:r>
          </a:p>
        </p:txBody>
      </p:sp>
    </p:spTree>
    <p:extLst>
      <p:ext uri="{BB962C8B-B14F-4D97-AF65-F5344CB8AC3E}">
        <p14:creationId xmlns:p14="http://schemas.microsoft.com/office/powerpoint/2010/main" val="4230231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BDF0006-547C-453D-8C6C-D5931112DD57}"/>
              </a:ext>
            </a:extLst>
          </p:cNvPr>
          <p:cNvSpPr/>
          <p:nvPr/>
        </p:nvSpPr>
        <p:spPr>
          <a:xfrm>
            <a:off x="-9832" y="1035889"/>
            <a:ext cx="12201832" cy="5174411"/>
          </a:xfrm>
          <a:prstGeom prst="rect">
            <a:avLst/>
          </a:prstGeom>
          <a:solidFill>
            <a:srgbClr val="F3F5F5"/>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pic>
        <p:nvPicPr>
          <p:cNvPr id="16" name="Picture 15" descr="A close-up of a syringe&#10;&#10;Description automatically generated">
            <a:extLst>
              <a:ext uri="{FF2B5EF4-FFF2-40B4-BE49-F238E27FC236}">
                <a16:creationId xmlns:a16="http://schemas.microsoft.com/office/drawing/2014/main" id="{7463C405-06E4-4992-BC50-A9AD69163D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319" t="18539" r="8708" b="26644"/>
          <a:stretch/>
        </p:blipFill>
        <p:spPr>
          <a:xfrm>
            <a:off x="3770921" y="2143554"/>
            <a:ext cx="1289247" cy="1285445"/>
          </a:xfrm>
          <a:prstGeom prst="roundRect">
            <a:avLst>
              <a:gd name="adj" fmla="val 0"/>
            </a:avLst>
          </a:prstGeom>
          <a:solidFill>
            <a:srgbClr val="FFFFFF"/>
          </a:solidFill>
        </p:spPr>
      </p:pic>
      <p:pic>
        <p:nvPicPr>
          <p:cNvPr id="17" name="Picture 16" descr="A hand holding a pill&#10;&#10;Description automatically generated">
            <a:extLst>
              <a:ext uri="{FF2B5EF4-FFF2-40B4-BE49-F238E27FC236}">
                <a16:creationId xmlns:a16="http://schemas.microsoft.com/office/drawing/2014/main" id="{A319F463-8BB9-4BC2-BAF5-AC34A2CBED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604" t="13701" r="363" b="21251"/>
          <a:stretch/>
        </p:blipFill>
        <p:spPr>
          <a:xfrm>
            <a:off x="2401909" y="2125602"/>
            <a:ext cx="1307254" cy="1303398"/>
          </a:xfrm>
          <a:prstGeom prst="roundRect">
            <a:avLst>
              <a:gd name="adj" fmla="val 0"/>
            </a:avLst>
          </a:prstGeom>
          <a:solidFill>
            <a:srgbClr val="FFFFFF"/>
          </a:solidFill>
        </p:spPr>
      </p:pic>
      <p:sp>
        <p:nvSpPr>
          <p:cNvPr id="18" name="Title 1">
            <a:extLst>
              <a:ext uri="{FF2B5EF4-FFF2-40B4-BE49-F238E27FC236}">
                <a16:creationId xmlns:a16="http://schemas.microsoft.com/office/drawing/2014/main" id="{2E53F15D-B0DC-4CE9-8502-FC6D50140210}"/>
              </a:ext>
            </a:extLst>
          </p:cNvPr>
          <p:cNvSpPr txBox="1">
            <a:spLocks/>
          </p:cNvSpPr>
          <p:nvPr/>
        </p:nvSpPr>
        <p:spPr>
          <a:xfrm>
            <a:off x="727075" y="365125"/>
            <a:ext cx="7952105" cy="57975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0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a:ln>
                  <a:noFill/>
                </a:ln>
                <a:solidFill>
                  <a:srgbClr val="213D46"/>
                </a:solidFill>
                <a:effectLst/>
                <a:uLnTx/>
                <a:uFillTx/>
                <a:latin typeface="Coloplast Medium"/>
                <a:ea typeface="+mj-ea"/>
                <a:cs typeface="+mj-cs"/>
              </a:rPr>
              <a:t>Hope for ED: Treatment options</a:t>
            </a:r>
            <a:endParaRPr kumimoji="0" lang="en-US" sz="3000" b="0" i="0" u="none" strike="noStrike" kern="1200" cap="none" spc="0" normalizeH="0" baseline="0" noProof="0" dirty="0">
              <a:ln>
                <a:noFill/>
              </a:ln>
              <a:solidFill>
                <a:srgbClr val="213D46"/>
              </a:solidFill>
              <a:effectLst/>
              <a:uLnTx/>
              <a:uFillTx/>
              <a:latin typeface="Coloplast Medium"/>
              <a:ea typeface="+mj-ea"/>
              <a:cs typeface="+mj-cs"/>
            </a:endParaRPr>
          </a:p>
        </p:txBody>
      </p:sp>
      <p:pic>
        <p:nvPicPr>
          <p:cNvPr id="19" name="Picture 18" descr="A person holding a condom in their butt&#10;&#10;Description automatically generated">
            <a:extLst>
              <a:ext uri="{FF2B5EF4-FFF2-40B4-BE49-F238E27FC236}">
                <a16:creationId xmlns:a16="http://schemas.microsoft.com/office/drawing/2014/main" id="{E6130A63-94D8-4F9B-BE6B-B6BB5C4EA0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044" t="20788" r="8634" b="18638"/>
          <a:stretch/>
        </p:blipFill>
        <p:spPr>
          <a:xfrm flipH="1">
            <a:off x="5141881" y="2143555"/>
            <a:ext cx="1290739" cy="1286932"/>
          </a:xfrm>
          <a:prstGeom prst="roundRect">
            <a:avLst>
              <a:gd name="adj" fmla="val 0"/>
            </a:avLst>
          </a:prstGeom>
          <a:solidFill>
            <a:srgbClr val="FFFFFF"/>
          </a:solidFill>
        </p:spPr>
      </p:pic>
      <p:pic>
        <p:nvPicPr>
          <p:cNvPr id="20" name="Picture 19" descr="A close-up of hands holding a small object&#10;&#10;Description automatically generated">
            <a:extLst>
              <a:ext uri="{FF2B5EF4-FFF2-40B4-BE49-F238E27FC236}">
                <a16:creationId xmlns:a16="http://schemas.microsoft.com/office/drawing/2014/main" id="{73C82439-F661-4A7B-8DAA-79C6D6D7D9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37" t="26404" r="-1337" b="18602"/>
          <a:stretch/>
        </p:blipFill>
        <p:spPr>
          <a:xfrm flipH="1">
            <a:off x="6494378" y="2143555"/>
            <a:ext cx="1290738" cy="1286931"/>
          </a:xfrm>
          <a:prstGeom prst="roundRect">
            <a:avLst>
              <a:gd name="adj" fmla="val 0"/>
            </a:avLst>
          </a:prstGeom>
          <a:solidFill>
            <a:srgbClr val="FFFFFF"/>
          </a:solidFill>
        </p:spPr>
      </p:pic>
      <p:pic>
        <p:nvPicPr>
          <p:cNvPr id="21" name="Picture 20" descr="A close-up of a person's body&#10;&#10;Description automatically generated">
            <a:extLst>
              <a:ext uri="{FF2B5EF4-FFF2-40B4-BE49-F238E27FC236}">
                <a16:creationId xmlns:a16="http://schemas.microsoft.com/office/drawing/2014/main" id="{7E7DD797-0828-480D-9F03-AFCE9D44F45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803" t="24943" r="-4244" b="17631"/>
          <a:stretch/>
        </p:blipFill>
        <p:spPr>
          <a:xfrm flipH="1">
            <a:off x="7885293" y="1806144"/>
            <a:ext cx="2041826" cy="2017574"/>
          </a:xfrm>
          <a:prstGeom prst="roundRect">
            <a:avLst>
              <a:gd name="adj" fmla="val 0"/>
            </a:avLst>
          </a:prstGeom>
          <a:solidFill>
            <a:srgbClr val="FFFFFF"/>
          </a:solidFill>
        </p:spPr>
      </p:pic>
      <p:sp>
        <p:nvSpPr>
          <p:cNvPr id="22" name="TextBox 21">
            <a:extLst>
              <a:ext uri="{FF2B5EF4-FFF2-40B4-BE49-F238E27FC236}">
                <a16:creationId xmlns:a16="http://schemas.microsoft.com/office/drawing/2014/main" id="{AEF98F31-1139-4CF9-BC5F-1BB7AF23D8DA}"/>
              </a:ext>
            </a:extLst>
          </p:cNvPr>
          <p:cNvSpPr txBox="1"/>
          <p:nvPr/>
        </p:nvSpPr>
        <p:spPr>
          <a:xfrm>
            <a:off x="10416540" y="358140"/>
            <a:ext cx="0" cy="0"/>
          </a:xfrm>
          <a:prstGeom prst="rect">
            <a:avLst/>
          </a:prstGeom>
          <a:noFill/>
        </p:spPr>
        <p:txBody>
          <a:bodyPr wrap="none" lIns="0" tIns="0" rIns="0" bIns="0" rtlCol="0">
            <a:noAutofit/>
          </a:bodyPr>
          <a:lstStyle/>
          <a:p>
            <a:endParaRPr lang="en-US" dirty="0">
              <a:solidFill>
                <a:srgbClr val="213D46"/>
              </a:solidFill>
              <a:latin typeface="Coloplast"/>
            </a:endParaRPr>
          </a:p>
        </p:txBody>
      </p:sp>
      <p:sp>
        <p:nvSpPr>
          <p:cNvPr id="23" name="TextBox 22">
            <a:extLst>
              <a:ext uri="{FF2B5EF4-FFF2-40B4-BE49-F238E27FC236}">
                <a16:creationId xmlns:a16="http://schemas.microsoft.com/office/drawing/2014/main" id="{9E5F8C12-48A7-4A52-A556-D83AB566F774}"/>
              </a:ext>
            </a:extLst>
          </p:cNvPr>
          <p:cNvSpPr txBox="1"/>
          <p:nvPr/>
        </p:nvSpPr>
        <p:spPr>
          <a:xfrm>
            <a:off x="3611880" y="1181100"/>
            <a:ext cx="0" cy="0"/>
          </a:xfrm>
          <a:prstGeom prst="rect">
            <a:avLst/>
          </a:prstGeom>
          <a:noFill/>
        </p:spPr>
        <p:txBody>
          <a:bodyPr wrap="none" lIns="0" tIns="0" rIns="0" bIns="0" rtlCol="0">
            <a:noAutofit/>
          </a:bodyPr>
          <a:lstStyle/>
          <a:p>
            <a:endParaRPr lang="en-US" dirty="0">
              <a:solidFill>
                <a:srgbClr val="213D46"/>
              </a:solidFill>
              <a:latin typeface="Coloplast"/>
            </a:endParaRPr>
          </a:p>
        </p:txBody>
      </p:sp>
      <p:sp>
        <p:nvSpPr>
          <p:cNvPr id="24" name="Rectangle 23">
            <a:extLst>
              <a:ext uri="{FF2B5EF4-FFF2-40B4-BE49-F238E27FC236}">
                <a16:creationId xmlns:a16="http://schemas.microsoft.com/office/drawing/2014/main" id="{FD2F5320-BC46-4EA3-BDE1-48FD241ABDB7}"/>
              </a:ext>
            </a:extLst>
          </p:cNvPr>
          <p:cNvSpPr/>
          <p:nvPr/>
        </p:nvSpPr>
        <p:spPr>
          <a:xfrm>
            <a:off x="7896365" y="3823718"/>
            <a:ext cx="2030754" cy="1846195"/>
          </a:xfrm>
          <a:prstGeom prst="rect">
            <a:avLst/>
          </a:prstGeom>
          <a:solidFill>
            <a:srgbClr val="47575E"/>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25" name="TextBox 24">
            <a:extLst>
              <a:ext uri="{FF2B5EF4-FFF2-40B4-BE49-F238E27FC236}">
                <a16:creationId xmlns:a16="http://schemas.microsoft.com/office/drawing/2014/main" id="{FD33CEBE-F059-486E-97CF-CEECC65B01D3}"/>
              </a:ext>
            </a:extLst>
          </p:cNvPr>
          <p:cNvSpPr txBox="1"/>
          <p:nvPr/>
        </p:nvSpPr>
        <p:spPr>
          <a:xfrm>
            <a:off x="8092170" y="3981559"/>
            <a:ext cx="1834949" cy="1318895"/>
          </a:xfrm>
          <a:prstGeom prst="rect">
            <a:avLst/>
          </a:prstGeom>
          <a:noFill/>
        </p:spPr>
        <p:txBody>
          <a:bodyPr wrap="none" lIns="0" tIns="0" rIns="0" bIns="0" rtlCol="0">
            <a:noAutofit/>
          </a:bodyPr>
          <a:lstStyle/>
          <a:p>
            <a:r>
              <a:rPr lang="en-US" sz="2200" b="1" dirty="0">
                <a:solidFill>
                  <a:srgbClr val="00A2BA"/>
                </a:solidFill>
                <a:latin typeface="Coloplast" pitchFamily="2" charset="0"/>
              </a:rPr>
              <a:t>Penile</a:t>
            </a:r>
            <a:br>
              <a:rPr lang="en-US" sz="2200" b="1" dirty="0">
                <a:solidFill>
                  <a:srgbClr val="00A2BA"/>
                </a:solidFill>
                <a:latin typeface="Coloplast" pitchFamily="2" charset="0"/>
              </a:rPr>
            </a:br>
            <a:r>
              <a:rPr lang="en-US" sz="2200" b="1" dirty="0">
                <a:solidFill>
                  <a:srgbClr val="00A2BA"/>
                </a:solidFill>
                <a:latin typeface="Coloplast" pitchFamily="2" charset="0"/>
              </a:rPr>
              <a:t>implants</a:t>
            </a:r>
          </a:p>
        </p:txBody>
      </p:sp>
      <p:sp>
        <p:nvSpPr>
          <p:cNvPr id="26" name="Rectangle 25">
            <a:extLst>
              <a:ext uri="{FF2B5EF4-FFF2-40B4-BE49-F238E27FC236}">
                <a16:creationId xmlns:a16="http://schemas.microsoft.com/office/drawing/2014/main" id="{28F1209B-A8EC-4987-9E32-CD70D1DB3AA1}"/>
              </a:ext>
            </a:extLst>
          </p:cNvPr>
          <p:cNvSpPr/>
          <p:nvPr/>
        </p:nvSpPr>
        <p:spPr>
          <a:xfrm>
            <a:off x="951272" y="2097693"/>
            <a:ext cx="6895601" cy="1434475"/>
          </a:xfrm>
          <a:prstGeom prst="rect">
            <a:avLst/>
          </a:prstGeom>
          <a:solidFill>
            <a:srgbClr val="F3F5F5">
              <a:alpha val="73134"/>
            </a:srgbClr>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27" name="TextBox 26">
            <a:extLst>
              <a:ext uri="{FF2B5EF4-FFF2-40B4-BE49-F238E27FC236}">
                <a16:creationId xmlns:a16="http://schemas.microsoft.com/office/drawing/2014/main" id="{7046AB23-2EB0-4C60-855B-9E15AAF9D97B}"/>
              </a:ext>
            </a:extLst>
          </p:cNvPr>
          <p:cNvSpPr txBox="1"/>
          <p:nvPr/>
        </p:nvSpPr>
        <p:spPr>
          <a:xfrm>
            <a:off x="2717004" y="4069706"/>
            <a:ext cx="4849754" cy="1354217"/>
          </a:xfrm>
          <a:prstGeom prst="rect">
            <a:avLst/>
          </a:prstGeom>
          <a:noFill/>
        </p:spPr>
        <p:txBody>
          <a:bodyPr wrap="square">
            <a:spAutoFit/>
          </a:bodyPr>
          <a:lstStyle/>
          <a:p>
            <a:pPr>
              <a:spcBef>
                <a:spcPts val="600"/>
              </a:spcBef>
              <a:spcAft>
                <a:spcPts val="600"/>
              </a:spcAft>
            </a:pPr>
            <a:r>
              <a:rPr lang="en-US" b="1" dirty="0">
                <a:solidFill>
                  <a:srgbClr val="00A2BA"/>
                </a:solidFill>
                <a:latin typeface="Coloplast" pitchFamily="2" charset="0"/>
              </a:rPr>
              <a:t>For some patients, when pills and injections no longer work, they move to a penile implant</a:t>
            </a:r>
            <a:endParaRPr lang="en-US" dirty="0">
              <a:solidFill>
                <a:srgbClr val="00A2BA"/>
              </a:solidFill>
              <a:latin typeface="Coloplast" pitchFamily="2" charset="0"/>
            </a:endParaRPr>
          </a:p>
          <a:p>
            <a:pPr>
              <a:spcBef>
                <a:spcPts val="600"/>
              </a:spcBef>
              <a:spcAft>
                <a:spcPts val="600"/>
              </a:spcAft>
            </a:pPr>
            <a:r>
              <a:rPr lang="en-US" dirty="0">
                <a:solidFill>
                  <a:srgbClr val="213D46"/>
                </a:solidFill>
                <a:latin typeface="Coloplast" pitchFamily="2" charset="0"/>
              </a:rPr>
              <a:t>Other patients may move to a penile implant</a:t>
            </a:r>
            <a:br>
              <a:rPr lang="en-US" dirty="0">
                <a:solidFill>
                  <a:srgbClr val="213D46"/>
                </a:solidFill>
                <a:latin typeface="Coloplast" pitchFamily="2" charset="0"/>
              </a:rPr>
            </a:br>
            <a:r>
              <a:rPr lang="en-US" dirty="0">
                <a:solidFill>
                  <a:srgbClr val="213D46"/>
                </a:solidFill>
                <a:latin typeface="Coloplast" pitchFamily="2" charset="0"/>
              </a:rPr>
              <a:t>right away</a:t>
            </a:r>
            <a:r>
              <a:rPr lang="en-US" baseline="30000" dirty="0">
                <a:solidFill>
                  <a:srgbClr val="213D46"/>
                </a:solidFill>
                <a:latin typeface="Coloplast" pitchFamily="2" charset="0"/>
              </a:rPr>
              <a:t>4</a:t>
            </a:r>
            <a:endParaRPr lang="en-US" dirty="0">
              <a:solidFill>
                <a:srgbClr val="213D46"/>
              </a:solidFill>
              <a:latin typeface="Coloplast" pitchFamily="2" charset="0"/>
            </a:endParaRPr>
          </a:p>
        </p:txBody>
      </p:sp>
    </p:spTree>
    <p:extLst>
      <p:ext uri="{BB962C8B-B14F-4D97-AF65-F5344CB8AC3E}">
        <p14:creationId xmlns:p14="http://schemas.microsoft.com/office/powerpoint/2010/main" val="1030683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04D25F6-14EF-47C3-81F4-322630DBA7F5}"/>
              </a:ext>
            </a:extLst>
          </p:cNvPr>
          <p:cNvSpPr/>
          <p:nvPr/>
        </p:nvSpPr>
        <p:spPr>
          <a:xfrm>
            <a:off x="1" y="2053435"/>
            <a:ext cx="12191998" cy="4062139"/>
          </a:xfrm>
          <a:prstGeom prst="rect">
            <a:avLst/>
          </a:prstGeom>
          <a:solidFill>
            <a:srgbClr val="E0F5F9">
              <a:alpha val="50000"/>
            </a:srgbClr>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21" name="Rectangle 20">
            <a:extLst>
              <a:ext uri="{FF2B5EF4-FFF2-40B4-BE49-F238E27FC236}">
                <a16:creationId xmlns:a16="http://schemas.microsoft.com/office/drawing/2014/main" id="{F27DED77-84A8-4A22-8049-20CF3309557B}"/>
              </a:ext>
            </a:extLst>
          </p:cNvPr>
          <p:cNvSpPr/>
          <p:nvPr/>
        </p:nvSpPr>
        <p:spPr>
          <a:xfrm>
            <a:off x="0" y="1875001"/>
            <a:ext cx="12192000" cy="479728"/>
          </a:xfrm>
          <a:prstGeom prst="rect">
            <a:avLst/>
          </a:prstGeom>
          <a:solidFill>
            <a:srgbClr val="006170"/>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22" name="TextBox 21">
            <a:extLst>
              <a:ext uri="{FF2B5EF4-FFF2-40B4-BE49-F238E27FC236}">
                <a16:creationId xmlns:a16="http://schemas.microsoft.com/office/drawing/2014/main" id="{BED35364-65F8-4DF5-9E2B-0025A892E8E5}"/>
              </a:ext>
            </a:extLst>
          </p:cNvPr>
          <p:cNvSpPr txBox="1"/>
          <p:nvPr/>
        </p:nvSpPr>
        <p:spPr>
          <a:xfrm>
            <a:off x="730895" y="1873414"/>
            <a:ext cx="2487907" cy="481315"/>
          </a:xfrm>
          <a:prstGeom prst="rect">
            <a:avLst/>
          </a:prstGeom>
          <a:noFill/>
        </p:spPr>
        <p:txBody>
          <a:bodyPr wrap="square" lIns="0" tIns="0" rIns="0" bIns="0" rtlCol="0" anchor="ctr">
            <a:noAutofit/>
          </a:bodyPr>
          <a:lstStyle/>
          <a:p>
            <a:r>
              <a:rPr lang="en-GB" dirty="0">
                <a:solidFill>
                  <a:srgbClr val="FFFFFF"/>
                </a:solidFill>
                <a:latin typeface="Coloplast"/>
              </a:rPr>
              <a:t>Advantages</a:t>
            </a:r>
          </a:p>
        </p:txBody>
      </p:sp>
      <p:sp>
        <p:nvSpPr>
          <p:cNvPr id="23" name="Content Placeholder 2">
            <a:extLst>
              <a:ext uri="{FF2B5EF4-FFF2-40B4-BE49-F238E27FC236}">
                <a16:creationId xmlns:a16="http://schemas.microsoft.com/office/drawing/2014/main" id="{BFC73419-F8BC-4C85-9A68-5D7B8A564AC0}"/>
              </a:ext>
            </a:extLst>
          </p:cNvPr>
          <p:cNvSpPr txBox="1">
            <a:spLocks/>
          </p:cNvSpPr>
          <p:nvPr/>
        </p:nvSpPr>
        <p:spPr>
          <a:xfrm>
            <a:off x="730894" y="1272917"/>
            <a:ext cx="8691370" cy="369332"/>
          </a:xfrm>
          <a:prstGeom prst="rect">
            <a:avLst/>
          </a:prstGeom>
        </p:spPr>
        <p:txBody>
          <a:bodyPr vert="horz" wrap="square" lIns="0" tIns="0" rIns="0" bIns="0" rtlCol="0">
            <a:spAutoFit/>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2400" kern="1200">
                <a:solidFill>
                  <a:schemeClr val="bg2"/>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pPr marL="0" indent="0">
              <a:buFont typeface="Arial" panose="020B0604020202020204" pitchFamily="34" charset="0"/>
              <a:buNone/>
              <a:defRPr/>
            </a:pPr>
            <a:r>
              <a:rPr lang="en-US" b="1" dirty="0">
                <a:solidFill>
                  <a:srgbClr val="213D46"/>
                </a:solidFill>
                <a:latin typeface="Coloplast"/>
              </a:rPr>
              <a:t>Penile implants</a:t>
            </a:r>
          </a:p>
        </p:txBody>
      </p:sp>
      <p:sp>
        <p:nvSpPr>
          <p:cNvPr id="24" name="Title 1">
            <a:extLst>
              <a:ext uri="{FF2B5EF4-FFF2-40B4-BE49-F238E27FC236}">
                <a16:creationId xmlns:a16="http://schemas.microsoft.com/office/drawing/2014/main" id="{999818D2-FDB1-4F7C-8604-7CB724F1A381}"/>
              </a:ext>
            </a:extLst>
          </p:cNvPr>
          <p:cNvSpPr txBox="1">
            <a:spLocks/>
          </p:cNvSpPr>
          <p:nvPr/>
        </p:nvSpPr>
        <p:spPr>
          <a:xfrm>
            <a:off x="727075" y="365125"/>
            <a:ext cx="7964295" cy="415498"/>
          </a:xfrm>
          <a:prstGeom prst="rect">
            <a:avLst/>
          </a:prstGeom>
        </p:spPr>
        <p:txBody>
          <a:bodyPr vert="horz" lIns="0" tIns="0" rIns="0" bIns="0" rtlCol="0" anchor="t">
            <a:spAutoFit/>
          </a:bodyPr>
          <a:lstStyle>
            <a:lvl1pPr algn="l" defTabSz="914400" rtl="0" eaLnBrk="1" latinLnBrk="0" hangingPunct="1">
              <a:lnSpc>
                <a:spcPct val="90000"/>
              </a:lnSpc>
              <a:spcBef>
                <a:spcPct val="0"/>
              </a:spcBef>
              <a:buNone/>
              <a:defRPr sz="30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a:ln>
                  <a:noFill/>
                </a:ln>
                <a:solidFill>
                  <a:srgbClr val="213D46"/>
                </a:solidFill>
                <a:effectLst/>
                <a:uLnTx/>
                <a:uFillTx/>
                <a:latin typeface="Coloplast Medium"/>
                <a:ea typeface="+mj-ea"/>
                <a:cs typeface="+mj-cs"/>
              </a:rPr>
              <a:t>Hope for ED: Treatment options</a:t>
            </a:r>
            <a:endParaRPr kumimoji="0" lang="en-US" sz="3000" b="0" i="1" u="none" strike="noStrike" kern="1200" cap="none" spc="0" normalizeH="0" baseline="0" noProof="0" dirty="0">
              <a:ln>
                <a:noFill/>
              </a:ln>
              <a:solidFill>
                <a:srgbClr val="F3F5F5"/>
              </a:solidFill>
              <a:effectLst/>
              <a:uLnTx/>
              <a:uFillTx/>
              <a:latin typeface="Coloplast Medium"/>
              <a:ea typeface="+mj-ea"/>
              <a:cs typeface="+mj-cs"/>
            </a:endParaRPr>
          </a:p>
        </p:txBody>
      </p:sp>
      <p:pic>
        <p:nvPicPr>
          <p:cNvPr id="25" name="Picture 24" descr="A close-up of a person's body&#10;&#10;Description automatically generated">
            <a:extLst>
              <a:ext uri="{FF2B5EF4-FFF2-40B4-BE49-F238E27FC236}">
                <a16:creationId xmlns:a16="http://schemas.microsoft.com/office/drawing/2014/main" id="{B005F487-EC06-4D8B-B180-E3B2D2AB3B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803" t="24943" r="-4244" b="17631"/>
          <a:stretch/>
        </p:blipFill>
        <p:spPr>
          <a:xfrm flipH="1">
            <a:off x="9854687" y="2363119"/>
            <a:ext cx="2337312" cy="2309550"/>
          </a:xfrm>
          <a:prstGeom prst="roundRect">
            <a:avLst>
              <a:gd name="adj" fmla="val 0"/>
            </a:avLst>
          </a:prstGeom>
          <a:solidFill>
            <a:srgbClr val="FFFFFF"/>
          </a:solidFill>
        </p:spPr>
      </p:pic>
      <p:sp>
        <p:nvSpPr>
          <p:cNvPr id="26" name="Content Placeholder 4">
            <a:extLst>
              <a:ext uri="{FF2B5EF4-FFF2-40B4-BE49-F238E27FC236}">
                <a16:creationId xmlns:a16="http://schemas.microsoft.com/office/drawing/2014/main" id="{A00F579A-D448-40F5-B5BD-BD0D85F3DCAF}"/>
              </a:ext>
            </a:extLst>
          </p:cNvPr>
          <p:cNvSpPr txBox="1">
            <a:spLocks/>
          </p:cNvSpPr>
          <p:nvPr/>
        </p:nvSpPr>
        <p:spPr>
          <a:xfrm>
            <a:off x="5395560" y="2579161"/>
            <a:ext cx="4178395" cy="1477328"/>
          </a:xfrm>
          <a:prstGeom prst="rect">
            <a:avLst/>
          </a:prstGeom>
        </p:spPr>
        <p:txBody>
          <a:bodyPr wrap="square" lIns="0" tIns="0">
            <a:spAutoFit/>
          </a:bodyPr>
          <a:lstStyle>
            <a:lvl1pPr marL="342900" marR="0" indent="-342900" algn="l" defTabSz="914400" rtl="0" eaLnBrk="1" fontAlgn="t" latinLnBrk="0" hangingPunct="1">
              <a:lnSpc>
                <a:spcPct val="100000"/>
              </a:lnSpc>
              <a:spcBef>
                <a:spcPts val="500"/>
              </a:spcBef>
              <a:spcAft>
                <a:spcPts val="0"/>
              </a:spcAft>
              <a:buClr>
                <a:schemeClr val="accent1"/>
              </a:buClr>
              <a:buSzTx/>
              <a:buFont typeface="Arial" panose="020B0604020202020204" pitchFamily="34" charset="0"/>
              <a:buChar char="•"/>
              <a:tabLst/>
              <a:defRPr sz="2000" kern="1200">
                <a:solidFill>
                  <a:schemeClr val="tx1"/>
                </a:solidFill>
                <a:latin typeface="+mn-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Font typeface="Arial" panose="020B0604020202020204" pitchFamily="34" charset="0"/>
              <a:buNone/>
              <a:defRPr sz="6000" kern="1200">
                <a:solidFill>
                  <a:schemeClr val="tx1"/>
                </a:solidFill>
                <a:latin typeface="+mj-lt"/>
                <a:ea typeface="+mn-ea"/>
                <a:cs typeface="+mn-cs"/>
              </a:defRPr>
            </a:lvl9pPr>
          </a:lstStyle>
          <a:p>
            <a:pPr marL="0" indent="0">
              <a:spcBef>
                <a:spcPts val="0"/>
              </a:spcBef>
              <a:buClr>
                <a:srgbClr val="00A2BA"/>
              </a:buClr>
              <a:buFont typeface="Arial" panose="020B0604020202020204" pitchFamily="34" charset="0"/>
              <a:buNone/>
            </a:pPr>
            <a:r>
              <a:rPr lang="en-US" sz="1800" b="1" dirty="0">
                <a:solidFill>
                  <a:srgbClr val="00A2BA"/>
                </a:solidFill>
                <a:latin typeface="Coloplast-Bold" pitchFamily="2" charset="0"/>
              </a:rPr>
              <a:t>A discrete treatment for ED</a:t>
            </a:r>
          </a:p>
          <a:p>
            <a:pPr marL="0" indent="0">
              <a:spcBef>
                <a:spcPts val="0"/>
              </a:spcBef>
              <a:buClr>
                <a:srgbClr val="00A2BA"/>
              </a:buClr>
              <a:buFont typeface="Arial" panose="020B0604020202020204" pitchFamily="34" charset="0"/>
              <a:buNone/>
            </a:pPr>
            <a:r>
              <a:rPr lang="en-US" sz="1800" dirty="0">
                <a:solidFill>
                  <a:srgbClr val="213D46"/>
                </a:solidFill>
                <a:latin typeface="Coloplast" pitchFamily="2" charset="0"/>
              </a:rPr>
              <a:t>A penile implant is concealed inside the body and is not visibly noticeable. The penis appears relaxed and normal when in the flaccid state.</a:t>
            </a:r>
            <a:r>
              <a:rPr lang="en-US" sz="1800" baseline="30000" dirty="0">
                <a:solidFill>
                  <a:srgbClr val="213D46"/>
                </a:solidFill>
                <a:latin typeface="Coloplast" pitchFamily="2" charset="0"/>
              </a:rPr>
              <a:t>1</a:t>
            </a:r>
            <a:r>
              <a:rPr lang="en-US" baseline="30000" dirty="0">
                <a:solidFill>
                  <a:srgbClr val="213D46"/>
                </a:solidFill>
                <a:latin typeface="Coloplast" pitchFamily="2" charset="0"/>
              </a:rPr>
              <a:t> </a:t>
            </a:r>
            <a:endParaRPr lang="en-US" dirty="0">
              <a:solidFill>
                <a:srgbClr val="213D46"/>
              </a:solidFill>
              <a:latin typeface="Coloplast"/>
            </a:endParaRPr>
          </a:p>
        </p:txBody>
      </p:sp>
      <p:sp>
        <p:nvSpPr>
          <p:cNvPr id="27" name="Content Placeholder 5">
            <a:extLst>
              <a:ext uri="{FF2B5EF4-FFF2-40B4-BE49-F238E27FC236}">
                <a16:creationId xmlns:a16="http://schemas.microsoft.com/office/drawing/2014/main" id="{C5ECFA80-0507-49CD-A063-01E0D0F85736}"/>
              </a:ext>
            </a:extLst>
          </p:cNvPr>
          <p:cNvSpPr txBox="1">
            <a:spLocks/>
          </p:cNvSpPr>
          <p:nvPr/>
        </p:nvSpPr>
        <p:spPr>
          <a:xfrm>
            <a:off x="966248" y="2579161"/>
            <a:ext cx="3219136" cy="1107996"/>
          </a:xfrm>
          <a:prstGeom prst="rect">
            <a:avLst/>
          </a:prstGeom>
        </p:spPr>
        <p:txBody>
          <a:bodyPr vert="horz" wrap="square" lIns="0" tIns="0" rIns="0" bIns="0" rtlCol="0" anchor="ctr">
            <a:spAutoFit/>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solidFill>
                  <a:srgbClr val="00A2BA"/>
                </a:solidFill>
                <a:latin typeface="Coloplast-Bold" pitchFamily="2" charset="0"/>
              </a:rPr>
              <a:t>Long-term ED solution</a:t>
            </a:r>
          </a:p>
          <a:p>
            <a:r>
              <a:rPr lang="en-US" sz="1800" dirty="0">
                <a:solidFill>
                  <a:srgbClr val="213D46"/>
                </a:solidFill>
                <a:latin typeface="Coloplast" pitchFamily="2" charset="0"/>
              </a:rPr>
              <a:t>Penile implants are a long-term ED solution with over 75% lasting 10 years or more.</a:t>
            </a:r>
            <a:r>
              <a:rPr lang="en-US" sz="1800" baseline="30000" dirty="0">
                <a:solidFill>
                  <a:srgbClr val="213D46"/>
                </a:solidFill>
                <a:latin typeface="Coloplast" pitchFamily="2" charset="0"/>
              </a:rPr>
              <a:t>16</a:t>
            </a:r>
            <a:endParaRPr lang="en-US" baseline="30000" dirty="0">
              <a:solidFill>
                <a:srgbClr val="213D46"/>
              </a:solidFill>
              <a:latin typeface="Coloplast"/>
            </a:endParaRPr>
          </a:p>
        </p:txBody>
      </p:sp>
      <p:pic>
        <p:nvPicPr>
          <p:cNvPr id="28" name="Graphic 27">
            <a:extLst>
              <a:ext uri="{FF2B5EF4-FFF2-40B4-BE49-F238E27FC236}">
                <a16:creationId xmlns:a16="http://schemas.microsoft.com/office/drawing/2014/main" id="{6514F7DA-7C6D-4EEF-85FC-1090025C5AC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6169" y="2511426"/>
            <a:ext cx="715752" cy="715752"/>
          </a:xfrm>
          <a:prstGeom prst="rect">
            <a:avLst/>
          </a:prstGeom>
        </p:spPr>
      </p:pic>
      <p:sp>
        <p:nvSpPr>
          <p:cNvPr id="29" name="Content Placeholder 5">
            <a:extLst>
              <a:ext uri="{FF2B5EF4-FFF2-40B4-BE49-F238E27FC236}">
                <a16:creationId xmlns:a16="http://schemas.microsoft.com/office/drawing/2014/main" id="{90FB3A19-F80B-41B0-9D1B-62D170579868}"/>
              </a:ext>
            </a:extLst>
          </p:cNvPr>
          <p:cNvSpPr txBox="1">
            <a:spLocks/>
          </p:cNvSpPr>
          <p:nvPr/>
        </p:nvSpPr>
        <p:spPr>
          <a:xfrm>
            <a:off x="966248" y="4182681"/>
            <a:ext cx="3652664" cy="1661993"/>
          </a:xfrm>
          <a:prstGeom prst="rect">
            <a:avLst/>
          </a:prstGeom>
        </p:spPr>
        <p:txBody>
          <a:bodyPr vert="horz" wrap="square" lIns="0" tIns="0" rIns="0" bIns="0" rtlCol="0">
            <a:spAutoFit/>
          </a:bodyPr>
          <a:lstStyle>
            <a:lvl1pPr marL="342900" marR="0" indent="-342900" algn="l" defTabSz="914400" rtl="0" eaLnBrk="1" fontAlgn="t"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6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4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Font typeface="Arial" panose="020B0604020202020204" pitchFamily="34" charset="0"/>
              <a:buNone/>
              <a:defRPr sz="6000" kern="1200">
                <a:solidFill>
                  <a:schemeClr val="tx1"/>
                </a:solidFill>
                <a:latin typeface="+mj-lt"/>
                <a:ea typeface="+mn-ea"/>
                <a:cs typeface="+mn-cs"/>
              </a:defRPr>
            </a:lvl9pPr>
          </a:lstStyle>
          <a:p>
            <a:pPr marL="0" indent="0">
              <a:spcBef>
                <a:spcPts val="0"/>
              </a:spcBef>
              <a:buClr>
                <a:srgbClr val="00A2BA"/>
              </a:buClr>
              <a:buFont typeface="Arial" panose="020B0604020202020204" pitchFamily="34" charset="0"/>
              <a:buNone/>
            </a:pPr>
            <a:r>
              <a:rPr lang="en-US" b="1" dirty="0">
                <a:solidFill>
                  <a:srgbClr val="00A2BA"/>
                </a:solidFill>
                <a:latin typeface="Coloplast-Bold" pitchFamily="2" charset="0"/>
              </a:rPr>
              <a:t>Spontaneity</a:t>
            </a:r>
          </a:p>
          <a:p>
            <a:pPr marL="0" indent="0">
              <a:spcBef>
                <a:spcPts val="0"/>
              </a:spcBef>
              <a:buClr>
                <a:srgbClr val="00A2BA"/>
              </a:buClr>
              <a:buFont typeface="Arial" panose="020B0604020202020204" pitchFamily="34" charset="0"/>
              <a:buNone/>
            </a:pPr>
            <a:r>
              <a:rPr lang="en-US" dirty="0">
                <a:solidFill>
                  <a:srgbClr val="213D46"/>
                </a:solidFill>
                <a:latin typeface="Coloplast" pitchFamily="2" charset="0"/>
              </a:rPr>
              <a:t>Designed to mimic the look and performance of a natural erection, penile implants give men the ability to have an erection instantly and spontaneously, any time.</a:t>
            </a:r>
            <a:r>
              <a:rPr lang="en-US" baseline="30000" dirty="0">
                <a:solidFill>
                  <a:srgbClr val="213D46"/>
                </a:solidFill>
                <a:latin typeface="Coloplast" pitchFamily="2" charset="0"/>
              </a:rPr>
              <a:t>1</a:t>
            </a:r>
            <a:endParaRPr lang="en-US" baseline="30000" dirty="0">
              <a:solidFill>
                <a:srgbClr val="213D46"/>
              </a:solidFill>
              <a:latin typeface="Coloplast"/>
            </a:endParaRPr>
          </a:p>
        </p:txBody>
      </p:sp>
      <p:pic>
        <p:nvPicPr>
          <p:cNvPr id="30" name="Graphic 29">
            <a:extLst>
              <a:ext uri="{FF2B5EF4-FFF2-40B4-BE49-F238E27FC236}">
                <a16:creationId xmlns:a16="http://schemas.microsoft.com/office/drawing/2014/main" id="{7A17325F-0045-4FAA-B3C0-6475F3FAF1C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8709" y="4151376"/>
            <a:ext cx="747451" cy="747451"/>
          </a:xfrm>
          <a:prstGeom prst="rect">
            <a:avLst/>
          </a:prstGeom>
        </p:spPr>
      </p:pic>
      <p:sp>
        <p:nvSpPr>
          <p:cNvPr id="31" name="Content Placeholder 5">
            <a:extLst>
              <a:ext uri="{FF2B5EF4-FFF2-40B4-BE49-F238E27FC236}">
                <a16:creationId xmlns:a16="http://schemas.microsoft.com/office/drawing/2014/main" id="{E91F55A3-3A30-4677-A24A-04C1BBF9A041}"/>
              </a:ext>
            </a:extLst>
          </p:cNvPr>
          <p:cNvSpPr txBox="1">
            <a:spLocks/>
          </p:cNvSpPr>
          <p:nvPr/>
        </p:nvSpPr>
        <p:spPr>
          <a:xfrm>
            <a:off x="5395560" y="4182681"/>
            <a:ext cx="4301539" cy="1661993"/>
          </a:xfrm>
          <a:prstGeom prst="rect">
            <a:avLst/>
          </a:prstGeom>
        </p:spPr>
        <p:txBody>
          <a:bodyPr vert="horz" wrap="square" lIns="0" tIns="0" rIns="0" bIns="0" rtlCol="0">
            <a:spAutoFit/>
          </a:bodyPr>
          <a:lstStyle>
            <a:lvl1pPr marL="342900" marR="0" indent="-342900" algn="l" defTabSz="914400" rtl="0" eaLnBrk="1" fontAlgn="t"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6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4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Font typeface="Arial" panose="020B0604020202020204" pitchFamily="34" charset="0"/>
              <a:buNone/>
              <a:defRPr sz="6000" kern="1200">
                <a:solidFill>
                  <a:schemeClr val="tx1"/>
                </a:solidFill>
                <a:latin typeface="+mj-lt"/>
                <a:ea typeface="+mn-ea"/>
                <a:cs typeface="+mn-cs"/>
              </a:defRPr>
            </a:lvl9pPr>
          </a:lstStyle>
          <a:p>
            <a:pPr marL="0" indent="0">
              <a:spcBef>
                <a:spcPts val="0"/>
              </a:spcBef>
              <a:buClr>
                <a:srgbClr val="00A2BA"/>
              </a:buClr>
              <a:buFont typeface="Arial" panose="020B0604020202020204" pitchFamily="34" charset="0"/>
              <a:buNone/>
            </a:pPr>
            <a:r>
              <a:rPr lang="en-US" b="1" dirty="0">
                <a:solidFill>
                  <a:srgbClr val="00A2BA"/>
                </a:solidFill>
                <a:latin typeface="Coloplast-Bold" pitchFamily="2" charset="0"/>
              </a:rPr>
              <a:t>Control</a:t>
            </a:r>
          </a:p>
          <a:p>
            <a:pPr marL="0" indent="0">
              <a:spcBef>
                <a:spcPts val="0"/>
              </a:spcBef>
              <a:buClr>
                <a:srgbClr val="00A2BA"/>
              </a:buClr>
              <a:buFont typeface="Arial" panose="020B0604020202020204" pitchFamily="34" charset="0"/>
              <a:buNone/>
            </a:pPr>
            <a:r>
              <a:rPr lang="en-US" dirty="0">
                <a:solidFill>
                  <a:srgbClr val="213D46"/>
                </a:solidFill>
                <a:latin typeface="Coloplast" pitchFamily="2" charset="0"/>
              </a:rPr>
              <a:t>Penile implants are easy to use and activate, removing the hassle of pills and needles. They put the man back in control of his body without any clunky equipment or medications.</a:t>
            </a:r>
            <a:r>
              <a:rPr lang="en-US" baseline="30000" dirty="0">
                <a:solidFill>
                  <a:srgbClr val="213D46"/>
                </a:solidFill>
                <a:latin typeface="Coloplast" pitchFamily="2" charset="0"/>
              </a:rPr>
              <a:t>1</a:t>
            </a:r>
            <a:endParaRPr lang="en-US" baseline="30000" dirty="0">
              <a:solidFill>
                <a:srgbClr val="213D46"/>
              </a:solidFill>
              <a:latin typeface="Coloplast"/>
            </a:endParaRPr>
          </a:p>
        </p:txBody>
      </p:sp>
      <p:pic>
        <p:nvPicPr>
          <p:cNvPr id="32" name="Picture 31" descr="A close-up of a medical device&#10;&#10;Description automatically generated">
            <a:extLst>
              <a:ext uri="{FF2B5EF4-FFF2-40B4-BE49-F238E27FC236}">
                <a16:creationId xmlns:a16="http://schemas.microsoft.com/office/drawing/2014/main" id="{FF140BF8-EC66-4976-9F02-F5C9282AEEF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475" t="11094" r="10975" b="6623"/>
          <a:stretch/>
        </p:blipFill>
        <p:spPr>
          <a:xfrm>
            <a:off x="9573955" y="58501"/>
            <a:ext cx="1835312" cy="1633427"/>
          </a:xfrm>
          <a:prstGeom prst="rect">
            <a:avLst/>
          </a:prstGeom>
        </p:spPr>
      </p:pic>
      <p:pic>
        <p:nvPicPr>
          <p:cNvPr id="36" name="Picture 35" descr="A blue and black crosshair with a dot in center&#10;&#10;Description automatically generated">
            <a:extLst>
              <a:ext uri="{FF2B5EF4-FFF2-40B4-BE49-F238E27FC236}">
                <a16:creationId xmlns:a16="http://schemas.microsoft.com/office/drawing/2014/main" id="{C4814E47-54CD-48A3-98ED-B0899063D2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4365" y="4081601"/>
            <a:ext cx="778311" cy="778311"/>
          </a:xfrm>
          <a:prstGeom prst="rect">
            <a:avLst/>
          </a:prstGeom>
        </p:spPr>
      </p:pic>
      <p:pic>
        <p:nvPicPr>
          <p:cNvPr id="37" name="Picture 36" descr="A blue and black eye with a circle&#10;&#10;Description automatically generated">
            <a:extLst>
              <a:ext uri="{FF2B5EF4-FFF2-40B4-BE49-F238E27FC236}">
                <a16:creationId xmlns:a16="http://schemas.microsoft.com/office/drawing/2014/main" id="{A08AB375-3F8E-43C9-81E7-EB34CAC0B6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9742" y="2493332"/>
            <a:ext cx="707555" cy="707555"/>
          </a:xfrm>
          <a:prstGeom prst="rect">
            <a:avLst/>
          </a:prstGeom>
        </p:spPr>
      </p:pic>
    </p:spTree>
    <p:extLst>
      <p:ext uri="{BB962C8B-B14F-4D97-AF65-F5344CB8AC3E}">
        <p14:creationId xmlns:p14="http://schemas.microsoft.com/office/powerpoint/2010/main" val="1539152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erson and person standing in front of a mural&#10;&#10;Description automatically generated">
            <a:extLst>
              <a:ext uri="{FF2B5EF4-FFF2-40B4-BE49-F238E27FC236}">
                <a16:creationId xmlns:a16="http://schemas.microsoft.com/office/drawing/2014/main" id="{A525C305-00CD-4A56-9B12-455892A8CA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 t="16195" r="9864" b="16195"/>
          <a:stretch/>
        </p:blipFill>
        <p:spPr>
          <a:xfrm>
            <a:off x="-9832" y="0"/>
            <a:ext cx="12201832" cy="6858000"/>
          </a:xfrm>
          <a:prstGeom prst="rect">
            <a:avLst/>
          </a:prstGeom>
        </p:spPr>
      </p:pic>
      <p:sp>
        <p:nvSpPr>
          <p:cNvPr id="23" name="TextBox 22">
            <a:extLst>
              <a:ext uri="{FF2B5EF4-FFF2-40B4-BE49-F238E27FC236}">
                <a16:creationId xmlns:a16="http://schemas.microsoft.com/office/drawing/2014/main" id="{71304D91-0A36-42B7-84E3-BE6C0A999C07}"/>
              </a:ext>
            </a:extLst>
          </p:cNvPr>
          <p:cNvSpPr txBox="1"/>
          <p:nvPr/>
        </p:nvSpPr>
        <p:spPr>
          <a:xfrm>
            <a:off x="6230730" y="6375042"/>
            <a:ext cx="0" cy="0"/>
          </a:xfrm>
          <a:prstGeom prst="rect">
            <a:avLst/>
          </a:prstGeom>
          <a:noFill/>
        </p:spPr>
        <p:txBody>
          <a:bodyPr wrap="none" lIns="0" tIns="0" rIns="0" bIns="0" rtlCol="0">
            <a:noAutofit/>
          </a:bodyPr>
          <a:lstStyle/>
          <a:p>
            <a:pPr>
              <a:defRPr/>
            </a:pPr>
            <a:endParaRPr lang="en-US" err="1">
              <a:solidFill>
                <a:srgbClr val="6F6F6F"/>
              </a:solidFill>
              <a:latin typeface="Coloplast"/>
            </a:endParaRPr>
          </a:p>
        </p:txBody>
      </p:sp>
      <p:sp>
        <p:nvSpPr>
          <p:cNvPr id="25" name="Rectangle 24">
            <a:extLst>
              <a:ext uri="{FF2B5EF4-FFF2-40B4-BE49-F238E27FC236}">
                <a16:creationId xmlns:a16="http://schemas.microsoft.com/office/drawing/2014/main" id="{350C4F56-3C54-40BB-8F1E-F297FD9E73CB}"/>
              </a:ext>
            </a:extLst>
          </p:cNvPr>
          <p:cNvSpPr/>
          <p:nvPr/>
        </p:nvSpPr>
        <p:spPr>
          <a:xfrm>
            <a:off x="770602" y="875071"/>
            <a:ext cx="4347484" cy="4984955"/>
          </a:xfrm>
          <a:prstGeom prst="rect">
            <a:avLst/>
          </a:prstGeom>
          <a:solidFill>
            <a:srgbClr val="FFFFFF"/>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26" name="Title 1">
            <a:extLst>
              <a:ext uri="{FF2B5EF4-FFF2-40B4-BE49-F238E27FC236}">
                <a16:creationId xmlns:a16="http://schemas.microsoft.com/office/drawing/2014/main" id="{E79668D5-5A69-4E9D-8E85-72A8576EEA41}"/>
              </a:ext>
            </a:extLst>
          </p:cNvPr>
          <p:cNvSpPr txBox="1">
            <a:spLocks/>
          </p:cNvSpPr>
          <p:nvPr/>
        </p:nvSpPr>
        <p:spPr>
          <a:xfrm>
            <a:off x="1055663" y="4949090"/>
            <a:ext cx="3851897" cy="547137"/>
          </a:xfrm>
          <a:prstGeom prst="rect">
            <a:avLst/>
          </a:prstGeom>
        </p:spPr>
        <p:txBody>
          <a:bodyPr vert="horz" wrap="square" lIns="0" tIns="0" rIns="0" bIns="0" rtlCol="0" anchor="t" anchorCtr="0">
            <a:spAutoFit/>
          </a:bodyPr>
          <a:lstStyle>
            <a:lvl1pPr algn="l" defTabSz="914400" rtl="0" eaLnBrk="1" latinLnBrk="0" hangingPunct="1">
              <a:lnSpc>
                <a:spcPct val="83000"/>
              </a:lnSpc>
              <a:spcBef>
                <a:spcPct val="0"/>
              </a:spcBef>
              <a:buNone/>
              <a:defRPr sz="5400" b="0" i="0" kern="1200">
                <a:solidFill>
                  <a:schemeClr val="bg1"/>
                </a:solidFill>
                <a:latin typeface="Coloplast" pitchFamily="2" charset="0"/>
                <a:ea typeface="+mj-ea"/>
                <a:cs typeface="Arial"/>
              </a:defRPr>
            </a:lvl1pPr>
          </a:lstStyle>
          <a:p>
            <a:pPr marL="0" marR="0" lvl="0" indent="0" algn="l" defTabSz="914400" rtl="0" eaLnBrk="1" fontAlgn="auto" latinLnBrk="0" hangingPunct="1">
              <a:lnSpc>
                <a:spcPts val="216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A2BA"/>
                </a:solidFill>
                <a:effectLst/>
                <a:uLnTx/>
                <a:uFillTx/>
                <a:latin typeface="Coloplast" pitchFamily="2" charset="0"/>
                <a:ea typeface="+mj-ea"/>
                <a:cs typeface="Arial"/>
              </a:rPr>
              <a:t>Partner</a:t>
            </a:r>
            <a:r>
              <a:rPr kumimoji="0" lang="en-US" sz="1800" b="0" i="0" u="none" strike="noStrike" kern="1200" cap="none" spc="0" normalizeH="0" baseline="0" noProof="0" dirty="0">
                <a:ln>
                  <a:noFill/>
                </a:ln>
                <a:solidFill>
                  <a:srgbClr val="00A2BA"/>
                </a:solidFill>
                <a:effectLst/>
                <a:uLnTx/>
                <a:uFillTx/>
                <a:latin typeface="Coloplast" pitchFamily="2" charset="0"/>
                <a:ea typeface="+mj-ea"/>
                <a:cs typeface="Arial"/>
              </a:rPr>
              <a:t> </a:t>
            </a:r>
            <a:r>
              <a:rPr kumimoji="0" lang="en-US" sz="1800" b="0" i="0" u="none" strike="noStrike" kern="1200" cap="none" spc="0" normalizeH="0" baseline="0" noProof="0" dirty="0">
                <a:ln>
                  <a:noFill/>
                </a:ln>
                <a:solidFill>
                  <a:srgbClr val="213D46"/>
                </a:solidFill>
                <a:effectLst/>
                <a:uLnTx/>
                <a:uFillTx/>
                <a:latin typeface="Coloplast" pitchFamily="2" charset="0"/>
                <a:ea typeface="+mj-ea"/>
                <a:cs typeface="Arial"/>
              </a:rPr>
              <a:t>satisfaction with a </a:t>
            </a:r>
            <a:br>
              <a:rPr kumimoji="0" lang="en-US" sz="1800" b="0" i="0" u="none" strike="noStrike" kern="1200" cap="none" spc="0" normalizeH="0" baseline="0" noProof="0" dirty="0">
                <a:ln>
                  <a:noFill/>
                </a:ln>
                <a:solidFill>
                  <a:srgbClr val="213D46"/>
                </a:solidFill>
                <a:effectLst/>
                <a:uLnTx/>
                <a:uFillTx/>
                <a:latin typeface="Coloplast" pitchFamily="2" charset="0"/>
                <a:ea typeface="+mj-ea"/>
                <a:cs typeface="Arial"/>
              </a:rPr>
            </a:br>
            <a:r>
              <a:rPr kumimoji="0" lang="en-US" sz="1800" b="0" i="0" u="none" strike="noStrike" kern="1200" cap="none" spc="0" normalizeH="0" baseline="0" noProof="0" dirty="0">
                <a:ln>
                  <a:noFill/>
                </a:ln>
                <a:solidFill>
                  <a:srgbClr val="213D46"/>
                </a:solidFill>
                <a:effectLst/>
                <a:uLnTx/>
                <a:uFillTx/>
                <a:latin typeface="Coloplast" pitchFamily="2" charset="0"/>
                <a:ea typeface="+mj-ea"/>
                <a:cs typeface="Arial"/>
              </a:rPr>
              <a:t>penile implant for erectile dysfunction</a:t>
            </a:r>
            <a:r>
              <a:rPr kumimoji="0" lang="en-US" sz="1800" b="0" i="0" u="none" strike="noStrike" kern="1200" cap="none" spc="0" normalizeH="0" baseline="30000" noProof="0" dirty="0">
                <a:ln>
                  <a:noFill/>
                </a:ln>
                <a:solidFill>
                  <a:srgbClr val="213D46"/>
                </a:solidFill>
                <a:effectLst/>
                <a:uLnTx/>
                <a:uFillTx/>
                <a:latin typeface="Coloplast" pitchFamily="2" charset="0"/>
                <a:ea typeface="+mj-ea"/>
                <a:cs typeface="Arial"/>
              </a:rPr>
              <a:t>17</a:t>
            </a:r>
            <a:endParaRPr kumimoji="0" lang="en-US" sz="1800" b="0" i="0" u="none" strike="noStrike" kern="1200" cap="none" spc="0" normalizeH="0" baseline="0" noProof="0" dirty="0">
              <a:ln>
                <a:noFill/>
              </a:ln>
              <a:solidFill>
                <a:srgbClr val="213D46"/>
              </a:solidFill>
              <a:effectLst/>
              <a:uLnTx/>
              <a:uFillTx/>
              <a:latin typeface="Coloplast" pitchFamily="2" charset="0"/>
              <a:ea typeface="+mj-ea"/>
              <a:cs typeface="Arial"/>
            </a:endParaRPr>
          </a:p>
        </p:txBody>
      </p:sp>
      <p:sp>
        <p:nvSpPr>
          <p:cNvPr id="27" name="TextBox 26">
            <a:extLst>
              <a:ext uri="{FF2B5EF4-FFF2-40B4-BE49-F238E27FC236}">
                <a16:creationId xmlns:a16="http://schemas.microsoft.com/office/drawing/2014/main" id="{808B71F5-A0D4-43BC-AE02-C934D86E887D}"/>
              </a:ext>
            </a:extLst>
          </p:cNvPr>
          <p:cNvSpPr txBox="1"/>
          <p:nvPr/>
        </p:nvSpPr>
        <p:spPr>
          <a:xfrm>
            <a:off x="1055663" y="3854666"/>
            <a:ext cx="3465041" cy="1231106"/>
          </a:xfrm>
          <a:prstGeom prst="rect">
            <a:avLst/>
          </a:prstGeom>
          <a:noFill/>
        </p:spPr>
        <p:txBody>
          <a:bodyPr wrap="square" lIns="0" tIns="0" rIns="0" bIns="0" rtlCol="0">
            <a:spAutoFit/>
          </a:bodyPr>
          <a:lstStyle/>
          <a:p>
            <a:pPr>
              <a:defRPr/>
            </a:pPr>
            <a:r>
              <a:rPr lang="en-US" sz="8000" spc="-300" dirty="0">
                <a:solidFill>
                  <a:srgbClr val="00B0CA"/>
                </a:solidFill>
                <a:latin typeface="Coloplast"/>
              </a:rPr>
              <a:t>96%</a:t>
            </a:r>
          </a:p>
        </p:txBody>
      </p:sp>
      <p:sp>
        <p:nvSpPr>
          <p:cNvPr id="28" name="Title 1">
            <a:extLst>
              <a:ext uri="{FF2B5EF4-FFF2-40B4-BE49-F238E27FC236}">
                <a16:creationId xmlns:a16="http://schemas.microsoft.com/office/drawing/2014/main" id="{7E36A358-D920-412F-B496-C4C093158976}"/>
              </a:ext>
            </a:extLst>
          </p:cNvPr>
          <p:cNvSpPr txBox="1">
            <a:spLocks/>
          </p:cNvSpPr>
          <p:nvPr/>
        </p:nvSpPr>
        <p:spPr>
          <a:xfrm>
            <a:off x="1106525" y="2915967"/>
            <a:ext cx="3801035" cy="547137"/>
          </a:xfrm>
          <a:prstGeom prst="rect">
            <a:avLst/>
          </a:prstGeom>
        </p:spPr>
        <p:txBody>
          <a:bodyPr vert="horz" wrap="square" lIns="0" tIns="0" rIns="0" bIns="0" rtlCol="0" anchor="t" anchorCtr="0">
            <a:spAutoFit/>
          </a:bodyPr>
          <a:lstStyle>
            <a:lvl1pPr algn="l" defTabSz="914400" rtl="0" eaLnBrk="1" latinLnBrk="0" hangingPunct="1">
              <a:lnSpc>
                <a:spcPct val="83000"/>
              </a:lnSpc>
              <a:spcBef>
                <a:spcPct val="0"/>
              </a:spcBef>
              <a:buNone/>
              <a:defRPr sz="5400" b="0" i="0" kern="1200">
                <a:solidFill>
                  <a:schemeClr val="bg1"/>
                </a:solidFill>
                <a:latin typeface="Coloplast" pitchFamily="2" charset="0"/>
                <a:ea typeface="+mj-ea"/>
                <a:cs typeface="Arial"/>
              </a:defRPr>
            </a:lvl1pPr>
          </a:lstStyle>
          <a:p>
            <a:pPr marL="0" marR="0" lvl="0" indent="0" algn="l" defTabSz="914400" rtl="0" eaLnBrk="1" fontAlgn="auto" latinLnBrk="0" hangingPunct="1">
              <a:lnSpc>
                <a:spcPts val="216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A2BA"/>
                </a:solidFill>
                <a:effectLst/>
                <a:uLnTx/>
                <a:uFillTx/>
                <a:latin typeface="Coloplast" pitchFamily="2" charset="0"/>
                <a:ea typeface="+mj-ea"/>
                <a:cs typeface="Arial"/>
              </a:rPr>
              <a:t>Patient</a:t>
            </a:r>
            <a:r>
              <a:rPr kumimoji="0" lang="en-US" sz="1800" b="0" i="0" u="none" strike="noStrike" kern="1200" cap="none" spc="0" normalizeH="0" baseline="0" noProof="0" dirty="0">
                <a:ln>
                  <a:noFill/>
                </a:ln>
                <a:solidFill>
                  <a:srgbClr val="00A2BA"/>
                </a:solidFill>
                <a:effectLst/>
                <a:uLnTx/>
                <a:uFillTx/>
                <a:latin typeface="Coloplast" pitchFamily="2" charset="0"/>
                <a:ea typeface="+mj-ea"/>
                <a:cs typeface="Arial"/>
              </a:rPr>
              <a:t> </a:t>
            </a:r>
            <a:r>
              <a:rPr kumimoji="0" lang="en-US" sz="1800" b="0" i="0" u="none" strike="noStrike" kern="1200" cap="none" spc="0" normalizeH="0" baseline="0" noProof="0" dirty="0">
                <a:ln>
                  <a:noFill/>
                </a:ln>
                <a:solidFill>
                  <a:srgbClr val="213D46"/>
                </a:solidFill>
                <a:effectLst/>
                <a:uLnTx/>
                <a:uFillTx/>
                <a:latin typeface="Coloplast" pitchFamily="2" charset="0"/>
                <a:ea typeface="+mj-ea"/>
                <a:cs typeface="Arial"/>
              </a:rPr>
              <a:t>satisfaction with a </a:t>
            </a:r>
            <a:br>
              <a:rPr kumimoji="0" lang="en-US" sz="1800" b="0" i="0" u="none" strike="noStrike" kern="1200" cap="none" spc="0" normalizeH="0" baseline="0" noProof="0" dirty="0">
                <a:ln>
                  <a:noFill/>
                </a:ln>
                <a:solidFill>
                  <a:srgbClr val="213D46"/>
                </a:solidFill>
                <a:effectLst/>
                <a:uLnTx/>
                <a:uFillTx/>
                <a:latin typeface="Coloplast" pitchFamily="2" charset="0"/>
                <a:ea typeface="+mj-ea"/>
                <a:cs typeface="Arial"/>
              </a:rPr>
            </a:br>
            <a:r>
              <a:rPr kumimoji="0" lang="en-US" sz="1800" b="0" i="0" u="none" strike="noStrike" kern="1200" cap="none" spc="0" normalizeH="0" baseline="0" noProof="0" dirty="0">
                <a:ln>
                  <a:noFill/>
                </a:ln>
                <a:solidFill>
                  <a:srgbClr val="213D46"/>
                </a:solidFill>
                <a:effectLst/>
                <a:uLnTx/>
                <a:uFillTx/>
                <a:latin typeface="Coloplast" pitchFamily="2" charset="0"/>
                <a:ea typeface="+mj-ea"/>
                <a:cs typeface="Arial"/>
              </a:rPr>
              <a:t>penile implant for erectile dysfunction</a:t>
            </a:r>
            <a:r>
              <a:rPr kumimoji="0" lang="en-US" sz="1800" b="0" i="0" u="none" strike="noStrike" kern="1200" cap="none" spc="0" normalizeH="0" baseline="30000" noProof="0" dirty="0">
                <a:ln>
                  <a:noFill/>
                </a:ln>
                <a:solidFill>
                  <a:srgbClr val="213D46"/>
                </a:solidFill>
                <a:effectLst/>
                <a:uLnTx/>
                <a:uFillTx/>
                <a:latin typeface="Coloplast" pitchFamily="2" charset="0"/>
                <a:ea typeface="+mj-ea"/>
                <a:cs typeface="Arial"/>
              </a:rPr>
              <a:t>1</a:t>
            </a:r>
            <a:endParaRPr kumimoji="0" lang="en-US" sz="1800" b="0" i="0" u="none" strike="noStrike" kern="1200" cap="none" spc="0" normalizeH="0" baseline="0" noProof="0" dirty="0">
              <a:ln>
                <a:noFill/>
              </a:ln>
              <a:solidFill>
                <a:srgbClr val="213D46"/>
              </a:solidFill>
              <a:effectLst/>
              <a:uLnTx/>
              <a:uFillTx/>
              <a:latin typeface="Coloplast" pitchFamily="2" charset="0"/>
              <a:ea typeface="+mj-ea"/>
              <a:cs typeface="Arial"/>
            </a:endParaRPr>
          </a:p>
        </p:txBody>
      </p:sp>
      <p:sp>
        <p:nvSpPr>
          <p:cNvPr id="29" name="TextBox 28">
            <a:extLst>
              <a:ext uri="{FF2B5EF4-FFF2-40B4-BE49-F238E27FC236}">
                <a16:creationId xmlns:a16="http://schemas.microsoft.com/office/drawing/2014/main" id="{5FDCB540-B0B5-4179-99EA-F9B11458F5BD}"/>
              </a:ext>
            </a:extLst>
          </p:cNvPr>
          <p:cNvSpPr txBox="1"/>
          <p:nvPr/>
        </p:nvSpPr>
        <p:spPr>
          <a:xfrm>
            <a:off x="1106525" y="1771431"/>
            <a:ext cx="3465041" cy="1231106"/>
          </a:xfrm>
          <a:prstGeom prst="rect">
            <a:avLst/>
          </a:prstGeom>
          <a:noFill/>
        </p:spPr>
        <p:txBody>
          <a:bodyPr wrap="square" lIns="0" tIns="0" rIns="0" bIns="0" rtlCol="0">
            <a:spAutoFit/>
          </a:bodyPr>
          <a:lstStyle/>
          <a:p>
            <a:pPr>
              <a:defRPr/>
            </a:pPr>
            <a:r>
              <a:rPr lang="en-US" sz="8000" spc="-300" dirty="0">
                <a:solidFill>
                  <a:srgbClr val="00B0CA"/>
                </a:solidFill>
                <a:latin typeface="Coloplast"/>
              </a:rPr>
              <a:t>98%</a:t>
            </a:r>
          </a:p>
        </p:txBody>
      </p:sp>
      <p:sp>
        <p:nvSpPr>
          <p:cNvPr id="30" name="Title 7">
            <a:extLst>
              <a:ext uri="{FF2B5EF4-FFF2-40B4-BE49-F238E27FC236}">
                <a16:creationId xmlns:a16="http://schemas.microsoft.com/office/drawing/2014/main" id="{D1878F79-3C76-40C6-BC81-FCA1698F6F92}"/>
              </a:ext>
            </a:extLst>
          </p:cNvPr>
          <p:cNvSpPr txBox="1">
            <a:spLocks/>
          </p:cNvSpPr>
          <p:nvPr/>
        </p:nvSpPr>
        <p:spPr>
          <a:xfrm>
            <a:off x="1106525" y="1179200"/>
            <a:ext cx="3640404" cy="249299"/>
          </a:xfrm>
          <a:prstGeom prst="rect">
            <a:avLst/>
          </a:prstGeom>
        </p:spPr>
        <p:txBody>
          <a:bodyPr vert="horz" lIns="0" tIns="0" rIns="0" bIns="0" rtlCol="0" anchor="t">
            <a:spAutoFit/>
          </a:bodyPr>
          <a:lstStyle>
            <a:lvl1pPr algn="l" defTabSz="914400" rtl="0" eaLnBrk="1" latinLnBrk="0" hangingPunct="1">
              <a:lnSpc>
                <a:spcPct val="90000"/>
              </a:lnSpc>
              <a:spcBef>
                <a:spcPct val="0"/>
              </a:spcBef>
              <a:buNone/>
              <a:defRPr sz="30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213D46"/>
                </a:solidFill>
                <a:effectLst/>
                <a:uLnTx/>
                <a:uFillTx/>
                <a:latin typeface="Coloplast Medium"/>
                <a:ea typeface="+mj-ea"/>
                <a:cs typeface="+mj-cs"/>
              </a:rPr>
              <a:t>Penile implant satisfaction rates </a:t>
            </a:r>
            <a:endParaRPr kumimoji="0" lang="en-US" sz="1800" b="0" i="0" u="none" strike="noStrike" kern="1200" cap="none" spc="0" normalizeH="0" baseline="0" noProof="0" dirty="0">
              <a:ln>
                <a:noFill/>
              </a:ln>
              <a:solidFill>
                <a:srgbClr val="213D46"/>
              </a:solidFill>
              <a:effectLst/>
              <a:uLnTx/>
              <a:uFillTx/>
              <a:latin typeface="Coloplast Medium"/>
              <a:ea typeface="+mj-ea"/>
              <a:cs typeface="+mj-cs"/>
            </a:endParaRPr>
          </a:p>
        </p:txBody>
      </p:sp>
      <p:cxnSp>
        <p:nvCxnSpPr>
          <p:cNvPr id="31" name="Straight Connector 30">
            <a:extLst>
              <a:ext uri="{FF2B5EF4-FFF2-40B4-BE49-F238E27FC236}">
                <a16:creationId xmlns:a16="http://schemas.microsoft.com/office/drawing/2014/main" id="{F1F68352-E6D0-4301-8FDF-514DE84C32A8}"/>
              </a:ext>
            </a:extLst>
          </p:cNvPr>
          <p:cNvCxnSpPr/>
          <p:nvPr/>
        </p:nvCxnSpPr>
        <p:spPr>
          <a:xfrm>
            <a:off x="1106525" y="1813451"/>
            <a:ext cx="845574" cy="0"/>
          </a:xfrm>
          <a:prstGeom prst="line">
            <a:avLst/>
          </a:prstGeom>
          <a:noFill/>
          <a:ln w="28575" cap="flat" cmpd="sng" algn="ctr">
            <a:solidFill>
              <a:srgbClr val="00A2BA"/>
            </a:solidFill>
            <a:prstDash val="solid"/>
            <a:miter lim="800000"/>
          </a:ln>
          <a:effectLst/>
        </p:spPr>
      </p:cxnSp>
    </p:spTree>
    <p:extLst>
      <p:ext uri="{BB962C8B-B14F-4D97-AF65-F5344CB8AC3E}">
        <p14:creationId xmlns:p14="http://schemas.microsoft.com/office/powerpoint/2010/main" val="3985028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medical illustration of a human ear&#10;&#10;Description automatically generated with medium confidence">
            <a:extLst>
              <a:ext uri="{FF2B5EF4-FFF2-40B4-BE49-F238E27FC236}">
                <a16:creationId xmlns:a16="http://schemas.microsoft.com/office/drawing/2014/main" id="{8C310870-2329-4F54-AA11-9264B0EF59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8" t="93" r="8746" b="9021"/>
          <a:stretch/>
        </p:blipFill>
        <p:spPr>
          <a:xfrm>
            <a:off x="6803528" y="3258882"/>
            <a:ext cx="2884512" cy="2824418"/>
          </a:xfrm>
          <a:prstGeom prst="rect">
            <a:avLst/>
          </a:prstGeom>
        </p:spPr>
      </p:pic>
      <p:sp>
        <p:nvSpPr>
          <p:cNvPr id="18" name="Rectangle 17">
            <a:extLst>
              <a:ext uri="{FF2B5EF4-FFF2-40B4-BE49-F238E27FC236}">
                <a16:creationId xmlns:a16="http://schemas.microsoft.com/office/drawing/2014/main" id="{3BFE8C01-F38D-4286-AB70-A4C2E5EF70B6}"/>
              </a:ext>
            </a:extLst>
          </p:cNvPr>
          <p:cNvSpPr/>
          <p:nvPr/>
        </p:nvSpPr>
        <p:spPr>
          <a:xfrm>
            <a:off x="-564" y="2535255"/>
            <a:ext cx="6795064" cy="2018701"/>
          </a:xfrm>
          <a:prstGeom prst="rect">
            <a:avLst/>
          </a:prstGeom>
          <a:solidFill>
            <a:srgbClr val="E0F5F9">
              <a:alpha val="50000"/>
            </a:srgbClr>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19" name="Rectangle 18">
            <a:extLst>
              <a:ext uri="{FF2B5EF4-FFF2-40B4-BE49-F238E27FC236}">
                <a16:creationId xmlns:a16="http://schemas.microsoft.com/office/drawing/2014/main" id="{FB60D47A-B280-4E6D-9CC4-BA1039A138A6}"/>
              </a:ext>
            </a:extLst>
          </p:cNvPr>
          <p:cNvSpPr/>
          <p:nvPr/>
        </p:nvSpPr>
        <p:spPr>
          <a:xfrm>
            <a:off x="-1129" y="5033688"/>
            <a:ext cx="6795063" cy="1049612"/>
          </a:xfrm>
          <a:prstGeom prst="rect">
            <a:avLst/>
          </a:prstGeom>
          <a:solidFill>
            <a:srgbClr val="F3F5F5"/>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20" name="Rectangle 19">
            <a:extLst>
              <a:ext uri="{FF2B5EF4-FFF2-40B4-BE49-F238E27FC236}">
                <a16:creationId xmlns:a16="http://schemas.microsoft.com/office/drawing/2014/main" id="{CEAA542F-2A2D-492E-B582-BE0561597B15}"/>
              </a:ext>
            </a:extLst>
          </p:cNvPr>
          <p:cNvSpPr/>
          <p:nvPr/>
        </p:nvSpPr>
        <p:spPr>
          <a:xfrm>
            <a:off x="0" y="2055529"/>
            <a:ext cx="6795064" cy="479728"/>
          </a:xfrm>
          <a:prstGeom prst="rect">
            <a:avLst/>
          </a:prstGeom>
          <a:solidFill>
            <a:srgbClr val="006170"/>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21" name="TextBox 20">
            <a:extLst>
              <a:ext uri="{FF2B5EF4-FFF2-40B4-BE49-F238E27FC236}">
                <a16:creationId xmlns:a16="http://schemas.microsoft.com/office/drawing/2014/main" id="{44721C93-BAAF-41C0-89BF-95604FD71C2A}"/>
              </a:ext>
            </a:extLst>
          </p:cNvPr>
          <p:cNvSpPr txBox="1"/>
          <p:nvPr/>
        </p:nvSpPr>
        <p:spPr>
          <a:xfrm>
            <a:off x="730895" y="2053940"/>
            <a:ext cx="2487907" cy="481315"/>
          </a:xfrm>
          <a:prstGeom prst="rect">
            <a:avLst/>
          </a:prstGeom>
          <a:noFill/>
        </p:spPr>
        <p:txBody>
          <a:bodyPr wrap="square" lIns="0" tIns="0" rIns="0" bIns="0" rtlCol="0" anchor="ctr">
            <a:noAutofit/>
          </a:bodyPr>
          <a:lstStyle/>
          <a:p>
            <a:r>
              <a:rPr lang="en-GB" dirty="0">
                <a:solidFill>
                  <a:srgbClr val="FFFFFF"/>
                </a:solidFill>
                <a:latin typeface="Coloplast"/>
              </a:rPr>
              <a:t>Advantages</a:t>
            </a:r>
          </a:p>
        </p:txBody>
      </p:sp>
      <p:sp>
        <p:nvSpPr>
          <p:cNvPr id="22" name="Rectangle 21">
            <a:extLst>
              <a:ext uri="{FF2B5EF4-FFF2-40B4-BE49-F238E27FC236}">
                <a16:creationId xmlns:a16="http://schemas.microsoft.com/office/drawing/2014/main" id="{3A43561B-BC8D-4985-B774-C7A4ED35F40F}"/>
              </a:ext>
            </a:extLst>
          </p:cNvPr>
          <p:cNvSpPr/>
          <p:nvPr/>
        </p:nvSpPr>
        <p:spPr>
          <a:xfrm>
            <a:off x="-1104" y="4553960"/>
            <a:ext cx="6794451" cy="479728"/>
          </a:xfrm>
          <a:prstGeom prst="rect">
            <a:avLst/>
          </a:prstGeom>
          <a:solidFill>
            <a:srgbClr val="213D46"/>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23" name="TextBox 22">
            <a:extLst>
              <a:ext uri="{FF2B5EF4-FFF2-40B4-BE49-F238E27FC236}">
                <a16:creationId xmlns:a16="http://schemas.microsoft.com/office/drawing/2014/main" id="{60EFCB2B-B5B0-4F00-BDAC-7BDE2EA32606}"/>
              </a:ext>
            </a:extLst>
          </p:cNvPr>
          <p:cNvSpPr txBox="1"/>
          <p:nvPr/>
        </p:nvSpPr>
        <p:spPr>
          <a:xfrm>
            <a:off x="702698" y="4553958"/>
            <a:ext cx="2487907" cy="471483"/>
          </a:xfrm>
          <a:prstGeom prst="rect">
            <a:avLst/>
          </a:prstGeom>
          <a:noFill/>
        </p:spPr>
        <p:txBody>
          <a:bodyPr wrap="square" lIns="0" tIns="0" rIns="0" bIns="0" rtlCol="0" anchor="ctr">
            <a:noAutofit/>
          </a:bodyPr>
          <a:lstStyle/>
          <a:p>
            <a:r>
              <a:rPr lang="en-GB" dirty="0">
                <a:solidFill>
                  <a:srgbClr val="FFFFFF"/>
                </a:solidFill>
                <a:latin typeface="Coloplast"/>
              </a:rPr>
              <a:t>Disadvantages</a:t>
            </a:r>
            <a:r>
              <a:rPr lang="en-GB" baseline="30000" dirty="0">
                <a:solidFill>
                  <a:srgbClr val="FFFFFF"/>
                </a:solidFill>
                <a:latin typeface="Coloplast"/>
              </a:rPr>
              <a:t>19</a:t>
            </a:r>
          </a:p>
        </p:txBody>
      </p:sp>
      <p:sp>
        <p:nvSpPr>
          <p:cNvPr id="24" name="Content Placeholder 2">
            <a:extLst>
              <a:ext uri="{FF2B5EF4-FFF2-40B4-BE49-F238E27FC236}">
                <a16:creationId xmlns:a16="http://schemas.microsoft.com/office/drawing/2014/main" id="{43ADAD87-682F-4DA3-B9FC-C6A7AEF577BF}"/>
              </a:ext>
            </a:extLst>
          </p:cNvPr>
          <p:cNvSpPr txBox="1">
            <a:spLocks/>
          </p:cNvSpPr>
          <p:nvPr/>
        </p:nvSpPr>
        <p:spPr>
          <a:xfrm>
            <a:off x="727075" y="2843925"/>
            <a:ext cx="5094885" cy="1338828"/>
          </a:xfrm>
          <a:prstGeom prst="rect">
            <a:avLst/>
          </a:prstGeom>
        </p:spPr>
        <p:txBody>
          <a:bodyPr vert="horz" wrap="square" lIns="0" tIns="0" rIns="0" bIns="0" rtlCol="0">
            <a:spAutoFit/>
          </a:bodyPr>
          <a:lstStyle>
            <a:lvl1pPr marL="342900" marR="0" indent="-342900" algn="l" defTabSz="914400" rtl="0" eaLnBrk="1" fontAlgn="t" latinLnBrk="0" hangingPunct="1">
              <a:lnSpc>
                <a:spcPct val="100000"/>
              </a:lnSpc>
              <a:spcBef>
                <a:spcPts val="500"/>
              </a:spcBef>
              <a:spcAft>
                <a:spcPts val="0"/>
              </a:spcAft>
              <a:buClr>
                <a:schemeClr val="accent1"/>
              </a:buClr>
              <a:buSzTx/>
              <a:buFont typeface="Arial" panose="020B0604020202020204" pitchFamily="34" charset="0"/>
              <a:buChar char="•"/>
              <a:tabLst/>
              <a:defRPr sz="2000" kern="1200">
                <a:solidFill>
                  <a:schemeClr val="tx1"/>
                </a:solidFill>
                <a:latin typeface="+mn-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Clr>
                <a:schemeClr val="accent1"/>
              </a:buClr>
              <a:buFont typeface="Arial" panose="020B0604020202020204" pitchFamily="34" charset="0"/>
              <a:buNone/>
              <a:defRPr sz="6000" kern="1200">
                <a:solidFill>
                  <a:schemeClr val="tx1"/>
                </a:solidFill>
                <a:latin typeface="+mj-lt"/>
                <a:ea typeface="+mn-ea"/>
                <a:cs typeface="+mn-cs"/>
              </a:defRPr>
            </a:lvl9pPr>
          </a:lstStyle>
          <a:p>
            <a:pPr marL="274320" marR="0" lvl="0" indent="-274320" algn="l" defTabSz="914400" rtl="0" eaLnBrk="1" fontAlgn="base" latinLnBrk="0" hangingPunct="1">
              <a:lnSpc>
                <a:spcPct val="100000"/>
              </a:lnSpc>
              <a:spcBef>
                <a:spcPts val="0"/>
              </a:spcBef>
              <a:spcAft>
                <a:spcPts val="600"/>
              </a:spcAft>
              <a:buClr>
                <a:srgbClr val="00A2BA"/>
              </a:buClr>
              <a:buSzPct val="85000"/>
              <a:buFont typeface="Arial" panose="020B0604020202020204" pitchFamily="34" charset="0"/>
              <a:buChar char="•"/>
              <a:tabLst/>
              <a:defRPr/>
            </a:pPr>
            <a:r>
              <a:rPr kumimoji="0" lang="en-US" sz="1800" b="0" i="0" u="none" strike="noStrike" kern="1200" cap="none" spc="0" normalizeH="0" baseline="0" noProof="0" dirty="0">
                <a:ln>
                  <a:noFill/>
                </a:ln>
                <a:solidFill>
                  <a:srgbClr val="213D46"/>
                </a:solidFill>
                <a:effectLst/>
                <a:uLnTx/>
                <a:uFillTx/>
                <a:latin typeface="Coloplast"/>
                <a:ea typeface="+mn-ea"/>
                <a:cs typeface="+mn-cs"/>
              </a:rPr>
              <a:t>Easy for you or your partner to use</a:t>
            </a:r>
            <a:r>
              <a:rPr kumimoji="0" lang="en-US" sz="1800" b="0" i="0" u="none" strike="noStrike" kern="1200" cap="none" spc="0" normalizeH="0" baseline="30000" noProof="0" dirty="0">
                <a:ln>
                  <a:noFill/>
                </a:ln>
                <a:solidFill>
                  <a:srgbClr val="213D46"/>
                </a:solidFill>
                <a:effectLst/>
                <a:uLnTx/>
                <a:uFillTx/>
                <a:latin typeface="Coloplast"/>
                <a:ea typeface="+mn-ea"/>
                <a:cs typeface="+mn-cs"/>
              </a:rPr>
              <a:t>18</a:t>
            </a:r>
            <a:endParaRPr kumimoji="0" lang="en-US" sz="1800" b="0" i="0" u="none" strike="noStrike" kern="1200" cap="none" spc="0" normalizeH="0" baseline="0" noProof="0" dirty="0">
              <a:ln>
                <a:noFill/>
              </a:ln>
              <a:solidFill>
                <a:srgbClr val="213D46"/>
              </a:solidFill>
              <a:effectLst/>
              <a:uLnTx/>
              <a:uFillTx/>
              <a:latin typeface="Coloplast"/>
              <a:ea typeface="+mn-ea"/>
              <a:cs typeface="+mn-cs"/>
            </a:endParaRPr>
          </a:p>
          <a:p>
            <a:pPr marL="274320" marR="0" lvl="0" indent="-274320" algn="l" defTabSz="914400" rtl="0" eaLnBrk="1" fontAlgn="base" latinLnBrk="0" hangingPunct="1">
              <a:lnSpc>
                <a:spcPct val="100000"/>
              </a:lnSpc>
              <a:spcBef>
                <a:spcPts val="0"/>
              </a:spcBef>
              <a:spcAft>
                <a:spcPts val="600"/>
              </a:spcAft>
              <a:buClr>
                <a:srgbClr val="00A2BA"/>
              </a:buClr>
              <a:buSzPct val="85000"/>
              <a:buFont typeface="Arial" panose="020B0604020202020204" pitchFamily="34" charset="0"/>
              <a:buChar char="•"/>
              <a:tabLst/>
              <a:defRPr/>
            </a:pPr>
            <a:r>
              <a:rPr kumimoji="0" lang="en-US" sz="1800" b="0" i="0" u="none" strike="noStrike" kern="1200" cap="none" spc="0" normalizeH="0" baseline="0" noProof="0" dirty="0">
                <a:ln>
                  <a:noFill/>
                </a:ln>
                <a:solidFill>
                  <a:srgbClr val="213D46"/>
                </a:solidFill>
                <a:effectLst/>
                <a:uLnTx/>
                <a:uFillTx/>
                <a:latin typeface="Coloplast"/>
                <a:ea typeface="+mn-ea"/>
                <a:cs typeface="+mn-cs"/>
              </a:rPr>
              <a:t>Good option for men with limited dexterity</a:t>
            </a:r>
            <a:r>
              <a:rPr kumimoji="0" lang="en-US" sz="1800" b="0" i="0" u="none" strike="noStrike" kern="1200" cap="none" spc="0" normalizeH="0" baseline="30000" noProof="0" dirty="0">
                <a:ln>
                  <a:noFill/>
                </a:ln>
                <a:solidFill>
                  <a:srgbClr val="213D46"/>
                </a:solidFill>
                <a:effectLst/>
                <a:uLnTx/>
                <a:uFillTx/>
                <a:latin typeface="Coloplast"/>
                <a:ea typeface="+mn-ea"/>
                <a:cs typeface="+mn-cs"/>
              </a:rPr>
              <a:t>18</a:t>
            </a:r>
            <a:endParaRPr kumimoji="0" lang="en-US" sz="1800" b="0" i="0" u="none" strike="noStrike" kern="1200" cap="none" spc="0" normalizeH="0" baseline="0" noProof="0" dirty="0">
              <a:ln>
                <a:noFill/>
              </a:ln>
              <a:solidFill>
                <a:srgbClr val="213D46"/>
              </a:solidFill>
              <a:effectLst/>
              <a:uLnTx/>
              <a:uFillTx/>
              <a:latin typeface="Coloplast"/>
              <a:ea typeface="+mn-ea"/>
              <a:cs typeface="+mn-cs"/>
            </a:endParaRPr>
          </a:p>
          <a:p>
            <a:pPr marL="274320" marR="0" lvl="0" indent="-274320" algn="l" defTabSz="914400" rtl="0" eaLnBrk="1" fontAlgn="base" latinLnBrk="0" hangingPunct="1">
              <a:lnSpc>
                <a:spcPct val="100000"/>
              </a:lnSpc>
              <a:spcBef>
                <a:spcPts val="0"/>
              </a:spcBef>
              <a:spcAft>
                <a:spcPts val="600"/>
              </a:spcAft>
              <a:buClr>
                <a:srgbClr val="00A2BA"/>
              </a:buClr>
              <a:buSzPct val="85000"/>
              <a:buFont typeface="Arial" panose="020B0604020202020204" pitchFamily="34" charset="0"/>
              <a:buChar char="•"/>
              <a:tabLst/>
              <a:defRPr/>
            </a:pPr>
            <a:r>
              <a:rPr kumimoji="0" lang="en-US" sz="1800" b="0" i="0" u="none" strike="noStrike" kern="1200" cap="none" spc="0" normalizeH="0" baseline="0" noProof="0" dirty="0">
                <a:ln>
                  <a:noFill/>
                </a:ln>
                <a:solidFill>
                  <a:srgbClr val="213D46"/>
                </a:solidFill>
                <a:effectLst/>
                <a:uLnTx/>
                <a:uFillTx/>
                <a:latin typeface="Coloplast"/>
                <a:ea typeface="+mn-ea"/>
                <a:cs typeface="+mn-cs"/>
              </a:rPr>
              <a:t>Concealed inside the body</a:t>
            </a:r>
            <a:r>
              <a:rPr kumimoji="0" lang="en-US" sz="1800" b="0" i="0" u="none" strike="noStrike" kern="1200" cap="none" spc="0" normalizeH="0" baseline="30000" noProof="0" dirty="0">
                <a:ln>
                  <a:noFill/>
                </a:ln>
                <a:solidFill>
                  <a:srgbClr val="213D46"/>
                </a:solidFill>
                <a:effectLst/>
                <a:uLnTx/>
                <a:uFillTx/>
                <a:latin typeface="Coloplast"/>
                <a:ea typeface="+mn-ea"/>
                <a:cs typeface="+mn-cs"/>
              </a:rPr>
              <a:t>19</a:t>
            </a:r>
            <a:endParaRPr kumimoji="0" lang="en-US" sz="1800" b="0" i="0" u="none" strike="noStrike" kern="1200" cap="none" spc="0" normalizeH="0" baseline="0" noProof="0" dirty="0">
              <a:ln>
                <a:noFill/>
              </a:ln>
              <a:solidFill>
                <a:srgbClr val="213D46"/>
              </a:solidFill>
              <a:effectLst/>
              <a:uLnTx/>
              <a:uFillTx/>
              <a:latin typeface="Coloplast"/>
              <a:ea typeface="+mn-ea"/>
              <a:cs typeface="+mn-cs"/>
            </a:endParaRPr>
          </a:p>
          <a:p>
            <a:pPr marL="274320" marR="0" lvl="0" indent="-274320" algn="l" defTabSz="914400" rtl="0" eaLnBrk="1" fontAlgn="base" latinLnBrk="0" hangingPunct="1">
              <a:lnSpc>
                <a:spcPct val="100000"/>
              </a:lnSpc>
              <a:spcBef>
                <a:spcPts val="0"/>
              </a:spcBef>
              <a:spcAft>
                <a:spcPts val="600"/>
              </a:spcAft>
              <a:buClr>
                <a:srgbClr val="00A2BA"/>
              </a:buClr>
              <a:buSzPct val="85000"/>
              <a:buFont typeface="Arial" panose="020B0604020202020204" pitchFamily="34" charset="0"/>
              <a:buChar char="•"/>
              <a:tabLst/>
              <a:defRPr/>
            </a:pPr>
            <a:r>
              <a:rPr kumimoji="0" lang="en-US" sz="1800" b="0" i="0" u="none" strike="noStrike" kern="1200" cap="none" spc="0" normalizeH="0" baseline="0" noProof="0" dirty="0">
                <a:ln>
                  <a:noFill/>
                </a:ln>
                <a:solidFill>
                  <a:srgbClr val="213D46"/>
                </a:solidFill>
                <a:effectLst/>
                <a:uLnTx/>
                <a:uFillTx/>
                <a:latin typeface="Coloplast"/>
                <a:ea typeface="+mn-ea"/>
                <a:cs typeface="+mn-cs"/>
              </a:rPr>
              <a:t>Less expensive than inflatable penile implant</a:t>
            </a:r>
            <a:r>
              <a:rPr kumimoji="0" lang="en-US" sz="1800" b="0" i="0" u="none" strike="noStrike" kern="1200" cap="none" spc="0" normalizeH="0" baseline="30000" noProof="0" dirty="0">
                <a:ln>
                  <a:noFill/>
                </a:ln>
                <a:solidFill>
                  <a:srgbClr val="213D46"/>
                </a:solidFill>
                <a:effectLst/>
                <a:uLnTx/>
                <a:uFillTx/>
                <a:latin typeface="Coloplast"/>
                <a:ea typeface="+mn-ea"/>
                <a:cs typeface="+mn-cs"/>
              </a:rPr>
              <a:t>18</a:t>
            </a:r>
            <a:endParaRPr kumimoji="0" lang="en-US" sz="1800" b="0" i="0" u="none" strike="noStrike" kern="1200" cap="none" spc="0" normalizeH="0" baseline="0" noProof="0" dirty="0">
              <a:ln>
                <a:noFill/>
              </a:ln>
              <a:solidFill>
                <a:srgbClr val="213D46"/>
              </a:solidFill>
              <a:effectLst/>
              <a:uLnTx/>
              <a:uFillTx/>
              <a:latin typeface="Coloplast"/>
              <a:ea typeface="+mn-ea"/>
              <a:cs typeface="+mn-cs"/>
            </a:endParaRPr>
          </a:p>
        </p:txBody>
      </p:sp>
      <p:sp>
        <p:nvSpPr>
          <p:cNvPr id="25" name="Content Placeholder 2">
            <a:extLst>
              <a:ext uri="{FF2B5EF4-FFF2-40B4-BE49-F238E27FC236}">
                <a16:creationId xmlns:a16="http://schemas.microsoft.com/office/drawing/2014/main" id="{623CC5E6-02D9-4EDB-BA5A-81E8FFFD0EA4}"/>
              </a:ext>
            </a:extLst>
          </p:cNvPr>
          <p:cNvSpPr txBox="1">
            <a:spLocks/>
          </p:cNvSpPr>
          <p:nvPr/>
        </p:nvSpPr>
        <p:spPr>
          <a:xfrm>
            <a:off x="702698" y="5272399"/>
            <a:ext cx="4834502" cy="276999"/>
          </a:xfrm>
          <a:prstGeom prst="rect">
            <a:avLst/>
          </a:prstGeom>
        </p:spPr>
        <p:txBody>
          <a:bodyPr vert="horz" wrap="square" lIns="0" tIns="0" rIns="0" bIns="0" rtlCol="0">
            <a:spAutoFit/>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2400" kern="1200">
                <a:solidFill>
                  <a:schemeClr val="bg2"/>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pPr marL="0" indent="0">
              <a:buFont typeface="Arial" panose="020B0604020202020204" pitchFamily="34" charset="0"/>
              <a:buNone/>
              <a:defRPr/>
            </a:pPr>
            <a:r>
              <a:rPr lang="en-US" sz="1800" dirty="0">
                <a:solidFill>
                  <a:srgbClr val="213D46"/>
                </a:solidFill>
                <a:latin typeface="Coloplast"/>
              </a:rPr>
              <a:t>Remains firm when not in erect position</a:t>
            </a:r>
          </a:p>
        </p:txBody>
      </p:sp>
      <p:sp>
        <p:nvSpPr>
          <p:cNvPr id="26" name="Content Placeholder 2">
            <a:extLst>
              <a:ext uri="{FF2B5EF4-FFF2-40B4-BE49-F238E27FC236}">
                <a16:creationId xmlns:a16="http://schemas.microsoft.com/office/drawing/2014/main" id="{AA6B2404-FA23-46F6-8058-827E9B331147}"/>
              </a:ext>
            </a:extLst>
          </p:cNvPr>
          <p:cNvSpPr txBox="1">
            <a:spLocks/>
          </p:cNvSpPr>
          <p:nvPr/>
        </p:nvSpPr>
        <p:spPr>
          <a:xfrm>
            <a:off x="730894" y="1348884"/>
            <a:ext cx="7514890" cy="369332"/>
          </a:xfrm>
          <a:prstGeom prst="rect">
            <a:avLst/>
          </a:prstGeom>
        </p:spPr>
        <p:txBody>
          <a:bodyPr vert="horz" wrap="square" lIns="0" tIns="0" rIns="0" bIns="0" rtlCol="0">
            <a:spAutoFit/>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2400" kern="1200">
                <a:solidFill>
                  <a:schemeClr val="bg2"/>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pPr marL="0" indent="0">
              <a:buFont typeface="Arial" panose="020B0604020202020204" pitchFamily="34" charset="0"/>
              <a:buNone/>
              <a:defRPr/>
            </a:pPr>
            <a:r>
              <a:rPr lang="en-US" b="1" dirty="0">
                <a:solidFill>
                  <a:srgbClr val="213D46"/>
                </a:solidFill>
                <a:latin typeface="Coloplast"/>
              </a:rPr>
              <a:t>Penile implants</a:t>
            </a:r>
          </a:p>
        </p:txBody>
      </p:sp>
      <p:sp>
        <p:nvSpPr>
          <p:cNvPr id="27" name="Title 12">
            <a:extLst>
              <a:ext uri="{FF2B5EF4-FFF2-40B4-BE49-F238E27FC236}">
                <a16:creationId xmlns:a16="http://schemas.microsoft.com/office/drawing/2014/main" id="{D3B96ECE-2393-4256-9278-05AEDA9AC8B2}"/>
              </a:ext>
            </a:extLst>
          </p:cNvPr>
          <p:cNvSpPr txBox="1">
            <a:spLocks/>
          </p:cNvSpPr>
          <p:nvPr/>
        </p:nvSpPr>
        <p:spPr>
          <a:xfrm>
            <a:off x="727075" y="365125"/>
            <a:ext cx="7964295" cy="415498"/>
          </a:xfrm>
          <a:prstGeom prst="rect">
            <a:avLst/>
          </a:prstGeom>
        </p:spPr>
        <p:txBody>
          <a:bodyPr vert="horz" lIns="0" tIns="0" rIns="0" bIns="0" rtlCol="0" anchor="t">
            <a:spAutoFit/>
          </a:bodyPr>
          <a:lstStyle>
            <a:lvl1pPr algn="l" defTabSz="914400" rtl="0" eaLnBrk="1" latinLnBrk="0" hangingPunct="1">
              <a:lnSpc>
                <a:spcPct val="90000"/>
              </a:lnSpc>
              <a:spcBef>
                <a:spcPct val="0"/>
              </a:spcBef>
              <a:buNone/>
              <a:defRPr sz="30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a:ln>
                  <a:noFill/>
                </a:ln>
                <a:solidFill>
                  <a:srgbClr val="213D46"/>
                </a:solidFill>
                <a:effectLst/>
                <a:uLnTx/>
                <a:uFillTx/>
                <a:latin typeface="Coloplast Medium"/>
                <a:ea typeface="+mj-ea"/>
                <a:cs typeface="+mj-cs"/>
              </a:rPr>
              <a:t>Hope for ED: Treatment options</a:t>
            </a:r>
            <a:endParaRPr kumimoji="0" lang="en-US" sz="3000" b="0" i="0" u="none" strike="noStrike" kern="1200" cap="none" spc="0" normalizeH="0" baseline="0" noProof="0" dirty="0">
              <a:ln>
                <a:noFill/>
              </a:ln>
              <a:solidFill>
                <a:srgbClr val="213D46"/>
              </a:solidFill>
              <a:effectLst/>
              <a:uLnTx/>
              <a:uFillTx/>
              <a:latin typeface="Coloplast Medium"/>
              <a:ea typeface="+mj-ea"/>
              <a:cs typeface="+mj-cs"/>
            </a:endParaRPr>
          </a:p>
        </p:txBody>
      </p:sp>
      <p:pic>
        <p:nvPicPr>
          <p:cNvPr id="31" name="Picture 30">
            <a:extLst>
              <a:ext uri="{FF2B5EF4-FFF2-40B4-BE49-F238E27FC236}">
                <a16:creationId xmlns:a16="http://schemas.microsoft.com/office/drawing/2014/main" id="{50A89263-E1F6-42D2-90B3-8B08F1E5CB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352921">
            <a:off x="9370017" y="1606682"/>
            <a:ext cx="2823664" cy="2587311"/>
          </a:xfrm>
          <a:prstGeom prst="rect">
            <a:avLst/>
          </a:prstGeom>
        </p:spPr>
      </p:pic>
    </p:spTree>
    <p:extLst>
      <p:ext uri="{BB962C8B-B14F-4D97-AF65-F5344CB8AC3E}">
        <p14:creationId xmlns:p14="http://schemas.microsoft.com/office/powerpoint/2010/main" val="3239356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in a red shirt&#10;&#10;Description automatically generated with medium confidence">
            <a:extLst>
              <a:ext uri="{FF2B5EF4-FFF2-40B4-BE49-F238E27FC236}">
                <a16:creationId xmlns:a16="http://schemas.microsoft.com/office/drawing/2014/main" id="{8573DBD6-E6CD-47FA-AF22-7661D443BB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609" r="12656"/>
          <a:stretch/>
        </p:blipFill>
        <p:spPr>
          <a:xfrm>
            <a:off x="7827401" y="0"/>
            <a:ext cx="4497600" cy="6858000"/>
          </a:xfrm>
          <a:prstGeom prst="rect">
            <a:avLst/>
          </a:prstGeom>
        </p:spPr>
      </p:pic>
      <p:sp>
        <p:nvSpPr>
          <p:cNvPr id="8" name="Title 1">
            <a:extLst>
              <a:ext uri="{FF2B5EF4-FFF2-40B4-BE49-F238E27FC236}">
                <a16:creationId xmlns:a16="http://schemas.microsoft.com/office/drawing/2014/main" id="{704A7833-5214-4D49-945E-7442B2189461}"/>
              </a:ext>
            </a:extLst>
          </p:cNvPr>
          <p:cNvSpPr txBox="1">
            <a:spLocks/>
          </p:cNvSpPr>
          <p:nvPr/>
        </p:nvSpPr>
        <p:spPr>
          <a:xfrm>
            <a:off x="728815" y="365125"/>
            <a:ext cx="6662586" cy="415498"/>
          </a:xfrm>
          <a:prstGeom prst="rect">
            <a:avLst/>
          </a:prstGeom>
        </p:spPr>
        <p:txBody>
          <a:bodyPr vert="horz" lIns="0" tIns="0" rIns="0" bIns="0" rtlCol="0" anchor="t">
            <a:spAutoFit/>
          </a:bodyPr>
          <a:lstStyle>
            <a:lvl1pPr algn="l" defTabSz="914400" rtl="0" eaLnBrk="1" latinLnBrk="0" hangingPunct="1">
              <a:lnSpc>
                <a:spcPct val="90000"/>
              </a:lnSpc>
              <a:spcBef>
                <a:spcPct val="0"/>
              </a:spcBef>
              <a:buNone/>
              <a:defRPr sz="30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a:ln>
                  <a:noFill/>
                </a:ln>
                <a:solidFill>
                  <a:srgbClr val="213D46"/>
                </a:solidFill>
                <a:effectLst/>
                <a:uLnTx/>
                <a:uFillTx/>
                <a:latin typeface="Coloplast Medium"/>
                <a:ea typeface="+mj-ea"/>
                <a:cs typeface="+mj-cs"/>
              </a:rPr>
              <a:t>Risks of penile implants</a:t>
            </a:r>
            <a:endParaRPr kumimoji="0" lang="en-US" sz="2000" b="0" i="0" u="none" strike="noStrike" kern="1200" cap="none" spc="0" normalizeH="0" baseline="0" noProof="0" dirty="0">
              <a:ln>
                <a:noFill/>
              </a:ln>
              <a:solidFill>
                <a:srgbClr val="213D46"/>
              </a:solidFill>
              <a:effectLst/>
              <a:uLnTx/>
              <a:uFillTx/>
              <a:latin typeface="Coloplast Medium"/>
              <a:ea typeface="+mj-ea"/>
              <a:cs typeface="+mj-cs"/>
            </a:endParaRPr>
          </a:p>
        </p:txBody>
      </p:sp>
      <p:sp>
        <p:nvSpPr>
          <p:cNvPr id="9" name="Content Placeholder 2">
            <a:extLst>
              <a:ext uri="{FF2B5EF4-FFF2-40B4-BE49-F238E27FC236}">
                <a16:creationId xmlns:a16="http://schemas.microsoft.com/office/drawing/2014/main" id="{59A9AFE4-7418-4FAD-AFD3-853C1DB66E1A}"/>
              </a:ext>
            </a:extLst>
          </p:cNvPr>
          <p:cNvSpPr txBox="1">
            <a:spLocks/>
          </p:cNvSpPr>
          <p:nvPr/>
        </p:nvSpPr>
        <p:spPr>
          <a:xfrm>
            <a:off x="728815" y="919538"/>
            <a:ext cx="6971396" cy="1384995"/>
          </a:xfrm>
          <a:prstGeom prst="rect">
            <a:avLst/>
          </a:prstGeom>
        </p:spPr>
        <p:txBody>
          <a:bodyPr vert="horz" wrap="square" lIns="0" tIns="0" rIns="0" bIns="0" rtlCol="0">
            <a:spAutoFit/>
          </a:bodyPr>
          <a:lstStyle>
            <a:lvl1pPr marL="342900" marR="0" indent="-342900" algn="l" defTabSz="914400" rtl="0" eaLnBrk="1" fontAlgn="t" latinLnBrk="0" hangingPunct="1">
              <a:lnSpc>
                <a:spcPct val="100000"/>
              </a:lnSpc>
              <a:spcBef>
                <a:spcPts val="500"/>
              </a:spcBef>
              <a:spcAft>
                <a:spcPts val="0"/>
              </a:spcAft>
              <a:buClr>
                <a:schemeClr val="accent1"/>
              </a:buClr>
              <a:buSzTx/>
              <a:buFont typeface="Arial" panose="020B0604020202020204" pitchFamily="34" charset="0"/>
              <a:buChar char="•"/>
              <a:tabLst/>
              <a:defRPr sz="2000" kern="1200">
                <a:solidFill>
                  <a:schemeClr val="tx1"/>
                </a:solidFill>
                <a:latin typeface="+mn-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Font typeface="Arial" panose="020B0604020202020204" pitchFamily="34" charset="0"/>
              <a:buNone/>
              <a:defRPr sz="6000" kern="1200">
                <a:solidFill>
                  <a:schemeClr val="tx1"/>
                </a:solidFill>
                <a:latin typeface="+mj-lt"/>
                <a:ea typeface="+mn-ea"/>
                <a:cs typeface="+mn-cs"/>
              </a:defRPr>
            </a:lvl9pPr>
          </a:lstStyle>
          <a:p>
            <a:pPr marL="0" marR="0" lvl="0" indent="0" algn="l" defTabSz="914400" rtl="0" eaLnBrk="1" fontAlgn="auto" latinLnBrk="0" hangingPunct="1">
              <a:lnSpc>
                <a:spcPct val="100000"/>
              </a:lnSpc>
              <a:spcBef>
                <a:spcPts val="500"/>
              </a:spcBef>
              <a:spcAft>
                <a:spcPts val="0"/>
              </a:spcAft>
              <a:buClr>
                <a:srgbClr val="00A2BA"/>
              </a:buClr>
              <a:buSzTx/>
              <a:buFont typeface="Arial" panose="020B0604020202020204" pitchFamily="34" charset="0"/>
              <a:buNone/>
              <a:tabLst/>
              <a:defRPr/>
            </a:pPr>
            <a:r>
              <a:rPr kumimoji="0" lang="en-US" sz="1800" b="1" i="0" u="none" strike="noStrike" kern="1200" cap="none" spc="0" normalizeH="0" baseline="0" noProof="0" dirty="0">
                <a:ln>
                  <a:noFill/>
                </a:ln>
                <a:solidFill>
                  <a:srgbClr val="213D46"/>
                </a:solidFill>
                <a:effectLst/>
                <a:uLnTx/>
                <a:uFillTx/>
                <a:latin typeface="Coloplast"/>
                <a:ea typeface="+mn-ea"/>
                <a:cs typeface="+mn-cs"/>
              </a:rPr>
              <a:t>Implantation of both inflatable and malleable penile implants requires surgery. </a:t>
            </a:r>
            <a:r>
              <a:rPr kumimoji="0" lang="en-US" sz="1800" b="0" i="0" u="none" strike="noStrike" kern="1200" cap="none" spc="0" normalizeH="0" baseline="0" noProof="0" dirty="0">
                <a:ln>
                  <a:noFill/>
                </a:ln>
                <a:solidFill>
                  <a:srgbClr val="213D46"/>
                </a:solidFill>
                <a:effectLst/>
                <a:uLnTx/>
                <a:uFillTx/>
                <a:latin typeface="Coloplast"/>
                <a:ea typeface="+mn-ea"/>
                <a:cs typeface="+mn-cs"/>
              </a:rPr>
              <a:t>The device is implanted during a procedure through a small opening in the skin. Most men return home from the procedure on the same day and are able to resume sexual activity upon doctor’s clearance, typically between four and six weeks.</a:t>
            </a:r>
            <a:r>
              <a:rPr kumimoji="0" lang="en-US" sz="1800" b="0" i="0" u="none" strike="noStrike" kern="1200" cap="none" spc="0" normalizeH="0" baseline="30000" noProof="0" dirty="0">
                <a:ln>
                  <a:noFill/>
                </a:ln>
                <a:solidFill>
                  <a:srgbClr val="213D46"/>
                </a:solidFill>
                <a:effectLst/>
                <a:uLnTx/>
                <a:uFillTx/>
                <a:latin typeface="Coloplast"/>
                <a:ea typeface="+mn-ea"/>
                <a:cs typeface="+mn-cs"/>
              </a:rPr>
              <a:t>20</a:t>
            </a:r>
          </a:p>
        </p:txBody>
      </p:sp>
      <p:sp>
        <p:nvSpPr>
          <p:cNvPr id="10" name="TextBox 9">
            <a:extLst>
              <a:ext uri="{FF2B5EF4-FFF2-40B4-BE49-F238E27FC236}">
                <a16:creationId xmlns:a16="http://schemas.microsoft.com/office/drawing/2014/main" id="{0FD71673-6C17-4E51-A582-1EA73E8696C8}"/>
              </a:ext>
            </a:extLst>
          </p:cNvPr>
          <p:cNvSpPr txBox="1"/>
          <p:nvPr/>
        </p:nvSpPr>
        <p:spPr>
          <a:xfrm>
            <a:off x="675066" y="6323598"/>
            <a:ext cx="6770084" cy="338554"/>
          </a:xfrm>
          <a:prstGeom prst="rect">
            <a:avLst/>
          </a:prstGeom>
          <a:noFill/>
        </p:spPr>
        <p:txBody>
          <a:bodyPr wrap="square">
            <a:spAutoFit/>
          </a:bodyPr>
          <a:lstStyle/>
          <a:p>
            <a:pPr>
              <a:defRPr/>
            </a:pPr>
            <a:r>
              <a:rPr lang="en-GB" sz="800">
                <a:solidFill>
                  <a:srgbClr val="213D46"/>
                </a:solidFill>
                <a:latin typeface="Coloplast" charset="0"/>
                <a:ea typeface="Coloplast" charset="0"/>
                <a:cs typeface="Coloplast" charset="0"/>
              </a:rPr>
              <a:t>Penile implants require </a:t>
            </a:r>
            <a:r>
              <a:rPr lang="en-GB" sz="800" dirty="0">
                <a:solidFill>
                  <a:srgbClr val="213D46"/>
                </a:solidFill>
                <a:latin typeface="Coloplast" charset="0"/>
                <a:ea typeface="Coloplast" charset="0"/>
                <a:cs typeface="Coloplast" charset="0"/>
              </a:rPr>
              <a:t>surgery. Risks of surgery may include but are not limited to complications such as infection, scrotal swelling, pain and discomfort. Once implanted, the system may present the opportunity for infection or device malfunction which may require additional surgery.</a:t>
            </a:r>
            <a:endParaRPr lang="en-US" sz="800" dirty="0">
              <a:solidFill>
                <a:srgbClr val="213D46"/>
              </a:solidFill>
              <a:latin typeface="Coloplast" charset="0"/>
              <a:ea typeface="Coloplast" charset="0"/>
              <a:cs typeface="Coloplast" charset="0"/>
            </a:endParaRPr>
          </a:p>
        </p:txBody>
      </p:sp>
      <p:sp>
        <p:nvSpPr>
          <p:cNvPr id="11" name="TextBox 10">
            <a:extLst>
              <a:ext uri="{FF2B5EF4-FFF2-40B4-BE49-F238E27FC236}">
                <a16:creationId xmlns:a16="http://schemas.microsoft.com/office/drawing/2014/main" id="{236451D6-A442-4C29-A2F6-1F2BA76ACC46}"/>
              </a:ext>
            </a:extLst>
          </p:cNvPr>
          <p:cNvSpPr txBox="1"/>
          <p:nvPr/>
        </p:nvSpPr>
        <p:spPr>
          <a:xfrm>
            <a:off x="728815" y="2443448"/>
            <a:ext cx="6835877" cy="3785652"/>
          </a:xfrm>
          <a:prstGeom prst="rect">
            <a:avLst/>
          </a:prstGeom>
          <a:noFill/>
        </p:spPr>
        <p:txBody>
          <a:bodyPr wrap="square" lIns="0" tIns="0" rIns="0" bIns="0" rtlCol="0">
            <a:spAutoFit/>
          </a:bodyPr>
          <a:lstStyle/>
          <a:p>
            <a:pPr marL="0" lvl="1">
              <a:spcAft>
                <a:spcPts val="600"/>
              </a:spcAft>
              <a:buClr>
                <a:srgbClr val="00A2BA"/>
              </a:buClr>
              <a:buFont typeface="Arial" panose="020B0604020202020204" pitchFamily="34" charset="0"/>
              <a:buNone/>
              <a:tabLst>
                <a:tab pos="174625" algn="l"/>
              </a:tabLst>
              <a:defRPr/>
            </a:pPr>
            <a:r>
              <a:rPr lang="en-US" b="1" dirty="0">
                <a:solidFill>
                  <a:srgbClr val="213D46"/>
                </a:solidFill>
                <a:latin typeface="Coloplast"/>
              </a:rPr>
              <a:t>Like every surgical treatment, there are potential risks with penile implants. The most common risks of penile implants include, but are not limited to:</a:t>
            </a:r>
            <a:r>
              <a:rPr lang="en-US" baseline="30000" dirty="0">
                <a:solidFill>
                  <a:srgbClr val="213D46"/>
                </a:solidFill>
                <a:latin typeface="Coloplast"/>
              </a:rPr>
              <a:t>21</a:t>
            </a:r>
            <a:endParaRPr lang="en-US" dirty="0">
              <a:solidFill>
                <a:srgbClr val="213D46"/>
              </a:solidFill>
              <a:latin typeface="Coloplast"/>
            </a:endParaRPr>
          </a:p>
          <a:p>
            <a:pPr marL="228600" lvl="1" indent="-228600">
              <a:spcAft>
                <a:spcPts val="600"/>
              </a:spcAft>
              <a:buClr>
                <a:srgbClr val="00A2BA"/>
              </a:buClr>
              <a:buFont typeface="Arial" panose="020B0604020202020204" pitchFamily="34" charset="0"/>
              <a:buChar char="•"/>
              <a:tabLst>
                <a:tab pos="174625" algn="l"/>
              </a:tabLst>
              <a:defRPr/>
            </a:pPr>
            <a:r>
              <a:rPr lang="en-US" dirty="0">
                <a:solidFill>
                  <a:srgbClr val="213D46"/>
                </a:solidFill>
                <a:latin typeface="Coloplast"/>
              </a:rPr>
              <a:t>Device malfunction (e.g., break, rupture, leakage, tear)</a:t>
            </a:r>
          </a:p>
          <a:p>
            <a:pPr marL="228600" lvl="1" indent="-228600">
              <a:spcAft>
                <a:spcPts val="600"/>
              </a:spcAft>
              <a:buClr>
                <a:srgbClr val="00A2BA"/>
              </a:buClr>
              <a:buFont typeface="Arial" panose="020B0604020202020204" pitchFamily="34" charset="0"/>
              <a:buChar char="•"/>
              <a:tabLst>
                <a:tab pos="174625" algn="l"/>
              </a:tabLst>
              <a:defRPr/>
            </a:pPr>
            <a:r>
              <a:rPr lang="en-US" dirty="0">
                <a:solidFill>
                  <a:srgbClr val="213D46"/>
                </a:solidFill>
                <a:latin typeface="Coloplast"/>
              </a:rPr>
              <a:t>Infection</a:t>
            </a:r>
          </a:p>
          <a:p>
            <a:pPr marL="228600" lvl="1" indent="-228600">
              <a:spcAft>
                <a:spcPts val="600"/>
              </a:spcAft>
              <a:buClr>
                <a:srgbClr val="00A2BA"/>
              </a:buClr>
              <a:buFont typeface="Arial" panose="020B0604020202020204" pitchFamily="34" charset="0"/>
              <a:buChar char="•"/>
              <a:tabLst>
                <a:tab pos="174625" algn="l"/>
              </a:tabLst>
              <a:defRPr/>
            </a:pPr>
            <a:r>
              <a:rPr lang="en-US" dirty="0">
                <a:solidFill>
                  <a:srgbClr val="213D46"/>
                </a:solidFill>
                <a:latin typeface="Coloplast"/>
              </a:rPr>
              <a:t>Inflation difficulty</a:t>
            </a:r>
          </a:p>
          <a:p>
            <a:pPr marL="228600" lvl="1" indent="-228600">
              <a:spcAft>
                <a:spcPts val="600"/>
              </a:spcAft>
              <a:buClr>
                <a:srgbClr val="00A2BA"/>
              </a:buClr>
              <a:buFont typeface="Arial" panose="020B0604020202020204" pitchFamily="34" charset="0"/>
              <a:buChar char="•"/>
              <a:tabLst>
                <a:tab pos="174625" algn="l"/>
              </a:tabLst>
              <a:defRPr/>
            </a:pPr>
            <a:r>
              <a:rPr lang="en-US" dirty="0">
                <a:solidFill>
                  <a:srgbClr val="213D46"/>
                </a:solidFill>
                <a:latin typeface="Coloplast"/>
              </a:rPr>
              <a:t>Erosion</a:t>
            </a:r>
          </a:p>
          <a:p>
            <a:pPr marL="228600" lvl="1" indent="-228600">
              <a:spcAft>
                <a:spcPts val="600"/>
              </a:spcAft>
              <a:buClr>
                <a:srgbClr val="00A2BA"/>
              </a:buClr>
              <a:buFont typeface="Arial" panose="020B0604020202020204" pitchFamily="34" charset="0"/>
              <a:buChar char="•"/>
              <a:tabLst>
                <a:tab pos="174625" algn="l"/>
              </a:tabLst>
              <a:defRPr/>
            </a:pPr>
            <a:r>
              <a:rPr lang="en-US" dirty="0">
                <a:solidFill>
                  <a:srgbClr val="213D46"/>
                </a:solidFill>
                <a:latin typeface="Coloplast"/>
              </a:rPr>
              <a:t>Incorrect sizing</a:t>
            </a:r>
          </a:p>
          <a:p>
            <a:pPr marL="228600" lvl="1" indent="-228600">
              <a:spcAft>
                <a:spcPts val="600"/>
              </a:spcAft>
              <a:buClr>
                <a:srgbClr val="00A2BA"/>
              </a:buClr>
              <a:buFont typeface="Arial" panose="020B0604020202020204" pitchFamily="34" charset="0"/>
              <a:buChar char="•"/>
              <a:tabLst>
                <a:tab pos="174625" algn="l"/>
              </a:tabLst>
              <a:defRPr/>
            </a:pPr>
            <a:r>
              <a:rPr lang="en-US" dirty="0">
                <a:solidFill>
                  <a:srgbClr val="213D46"/>
                </a:solidFill>
                <a:latin typeface="Coloplast"/>
              </a:rPr>
              <a:t>Make latent natural erections, as well as other </a:t>
            </a:r>
            <a:br>
              <a:rPr lang="en-US" dirty="0">
                <a:solidFill>
                  <a:srgbClr val="213D46"/>
                </a:solidFill>
                <a:latin typeface="Coloplast"/>
              </a:rPr>
            </a:br>
            <a:r>
              <a:rPr lang="en-US" dirty="0">
                <a:solidFill>
                  <a:srgbClr val="213D46"/>
                </a:solidFill>
                <a:latin typeface="Coloplast"/>
              </a:rPr>
              <a:t>treatment options impossible</a:t>
            </a:r>
          </a:p>
          <a:p>
            <a:pPr marL="0" lvl="1">
              <a:spcAft>
                <a:spcPts val="600"/>
              </a:spcAft>
              <a:buClr>
                <a:srgbClr val="00A2BA"/>
              </a:buClr>
              <a:tabLst>
                <a:tab pos="174625" algn="l"/>
              </a:tabLst>
              <a:defRPr/>
            </a:pPr>
            <a:endParaRPr lang="en-US" sz="1400" dirty="0">
              <a:solidFill>
                <a:srgbClr val="213D46"/>
              </a:solidFill>
              <a:latin typeface="Coloplast"/>
            </a:endParaRPr>
          </a:p>
          <a:p>
            <a:pPr marL="0" lvl="1">
              <a:spcAft>
                <a:spcPts val="600"/>
              </a:spcAft>
              <a:buClr>
                <a:srgbClr val="00A2BA"/>
              </a:buClr>
              <a:tabLst>
                <a:tab pos="174625" algn="l"/>
              </a:tabLst>
              <a:defRPr/>
            </a:pPr>
            <a:r>
              <a:rPr lang="en-US" sz="1200" dirty="0">
                <a:solidFill>
                  <a:srgbClr val="213D46"/>
                </a:solidFill>
                <a:latin typeface="Coloplast"/>
              </a:rPr>
              <a:t>Please see the Important Safety Information at the end of this presentation for additional risk information. </a:t>
            </a:r>
            <a:endParaRPr lang="en-US" dirty="0">
              <a:solidFill>
                <a:srgbClr val="213D46"/>
              </a:solidFill>
              <a:latin typeface="Coloplast"/>
            </a:endParaRPr>
          </a:p>
        </p:txBody>
      </p:sp>
    </p:spTree>
    <p:extLst>
      <p:ext uri="{BB962C8B-B14F-4D97-AF65-F5344CB8AC3E}">
        <p14:creationId xmlns:p14="http://schemas.microsoft.com/office/powerpoint/2010/main" val="3753638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B81429-A279-4C86-A673-770707E54DFE}"/>
              </a:ext>
            </a:extLst>
          </p:cNvPr>
          <p:cNvSpPr/>
          <p:nvPr/>
        </p:nvSpPr>
        <p:spPr>
          <a:xfrm>
            <a:off x="7301552" y="1511002"/>
            <a:ext cx="4312516" cy="3603009"/>
          </a:xfrm>
          <a:prstGeom prst="rect">
            <a:avLst/>
          </a:prstGeom>
          <a:solidFill>
            <a:srgbClr val="FFFFFF">
              <a:lumMod val="95000"/>
            </a:srgbClr>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16" name="Content Placeholder 2">
            <a:extLst>
              <a:ext uri="{FF2B5EF4-FFF2-40B4-BE49-F238E27FC236}">
                <a16:creationId xmlns:a16="http://schemas.microsoft.com/office/drawing/2014/main" id="{10AD5193-73CA-4A68-BA75-B4CEEA975CA9}"/>
              </a:ext>
            </a:extLst>
          </p:cNvPr>
          <p:cNvSpPr txBox="1">
            <a:spLocks/>
          </p:cNvSpPr>
          <p:nvPr/>
        </p:nvSpPr>
        <p:spPr>
          <a:xfrm>
            <a:off x="727075" y="1783712"/>
            <a:ext cx="6069510" cy="3077766"/>
          </a:xfrm>
          <a:prstGeom prst="rect">
            <a:avLst/>
          </a:prstGeom>
        </p:spPr>
        <p:txBody>
          <a:bodyPr vert="horz" wrap="square" lIns="0" tIns="0" rIns="0" bIns="0" rtlCol="0">
            <a:spAutoFit/>
          </a:bodyPr>
          <a:lstStyle>
            <a:lvl1pPr marL="342900" marR="0" indent="-342900" algn="l" defTabSz="914400" rtl="0" eaLnBrk="1" fontAlgn="t" latinLnBrk="0" hangingPunct="1">
              <a:lnSpc>
                <a:spcPct val="100000"/>
              </a:lnSpc>
              <a:spcBef>
                <a:spcPts val="500"/>
              </a:spcBef>
              <a:spcAft>
                <a:spcPts val="0"/>
              </a:spcAft>
              <a:buClr>
                <a:schemeClr val="accent1"/>
              </a:buClr>
              <a:buSzTx/>
              <a:buFont typeface="Arial" panose="020B0604020202020204" pitchFamily="34" charset="0"/>
              <a:buChar char="•"/>
              <a:tabLst/>
              <a:defRPr sz="2000" kern="1200">
                <a:solidFill>
                  <a:schemeClr val="tx1"/>
                </a:solidFill>
                <a:latin typeface="+mn-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Clr>
                <a:schemeClr val="accent1"/>
              </a:buClr>
              <a:buFont typeface="Arial" panose="020B0604020202020204" pitchFamily="34" charset="0"/>
              <a:buNone/>
              <a:defRPr sz="6000" kern="1200">
                <a:solidFill>
                  <a:schemeClr val="tx1"/>
                </a:solidFill>
                <a:latin typeface="+mj-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00A2BA"/>
              </a:buClr>
              <a:buSzTx/>
              <a:buFont typeface="Arial" panose="020B0604020202020204" pitchFamily="34" charset="0"/>
              <a:buNone/>
              <a:tabLst/>
              <a:defRPr/>
            </a:pPr>
            <a:r>
              <a:rPr kumimoji="0" lang="en-US" sz="2400" b="1" i="0" u="none" strike="noStrike" kern="1200" cap="none" spc="0" normalizeH="0" baseline="0" noProof="0" dirty="0">
                <a:ln>
                  <a:noFill/>
                </a:ln>
                <a:solidFill>
                  <a:srgbClr val="00A2BA"/>
                </a:solidFill>
                <a:effectLst/>
                <a:uLnTx/>
                <a:uFillTx/>
                <a:latin typeface="Coloplast"/>
                <a:ea typeface="+mn-ea"/>
                <a:cs typeface="+mn-cs"/>
              </a:rPr>
              <a:t>Penile implants are covered under most insurance plans,</a:t>
            </a:r>
            <a:r>
              <a:rPr kumimoji="0" lang="en-US" sz="2400" b="1" i="0" u="none" strike="noStrike" kern="1200" cap="none" spc="0" normalizeH="0" baseline="0" noProof="0" dirty="0">
                <a:ln>
                  <a:noFill/>
                </a:ln>
                <a:solidFill>
                  <a:srgbClr val="213D46"/>
                </a:solidFill>
                <a:effectLst/>
                <a:uLnTx/>
                <a:uFillTx/>
                <a:latin typeface="Coloplast"/>
                <a:ea typeface="+mn-ea"/>
                <a:cs typeface="+mn-cs"/>
              </a:rPr>
              <a:t> including Medicare</a:t>
            </a:r>
            <a:r>
              <a:rPr kumimoji="0" lang="en-US" sz="2400" b="0" i="0" u="none" strike="noStrike" kern="1200" cap="none" spc="0" normalizeH="0" baseline="30000" noProof="0" dirty="0">
                <a:ln>
                  <a:noFill/>
                </a:ln>
                <a:solidFill>
                  <a:srgbClr val="213D46"/>
                </a:solidFill>
                <a:effectLst/>
                <a:uLnTx/>
                <a:uFillTx/>
                <a:latin typeface="Coloplast"/>
                <a:ea typeface="+mn-ea"/>
                <a:cs typeface="+mn-cs"/>
              </a:rPr>
              <a:t>22</a:t>
            </a:r>
            <a:endParaRPr kumimoji="0" lang="en-US" sz="2400" b="0" i="0" u="none" strike="noStrike" kern="1200" cap="none" spc="0" normalizeH="0" baseline="0" noProof="0" dirty="0">
              <a:ln>
                <a:noFill/>
              </a:ln>
              <a:solidFill>
                <a:srgbClr val="213D46"/>
              </a:solidFill>
              <a:effectLst/>
              <a:uLnTx/>
              <a:uFillTx/>
              <a:latin typeface="Coloplast"/>
              <a:ea typeface="+mn-ea"/>
              <a:cs typeface="+mn-cs"/>
            </a:endParaRPr>
          </a:p>
          <a:p>
            <a:pPr marL="274320" marR="0" lvl="0" indent="-274320" algn="l" defTabSz="914400" rtl="0" eaLnBrk="1" fontAlgn="auto" latinLnBrk="0" hangingPunct="1">
              <a:lnSpc>
                <a:spcPct val="100000"/>
              </a:lnSpc>
              <a:spcBef>
                <a:spcPts val="1200"/>
              </a:spcBef>
              <a:spcAft>
                <a:spcPts val="0"/>
              </a:spcAft>
              <a:buClr>
                <a:srgbClr val="00A2BA"/>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213D46"/>
                </a:solidFill>
                <a:effectLst/>
                <a:uLnTx/>
                <a:uFillTx/>
                <a:latin typeface="Coloplast"/>
                <a:ea typeface="+mn-ea"/>
                <a:cs typeface="+mn-cs"/>
              </a:rPr>
              <a:t>A penile implant is prescribed </a:t>
            </a:r>
            <a:br>
              <a:rPr kumimoji="0" lang="en-US" sz="2000" b="0" i="0" u="none" strike="noStrike" kern="1200" cap="none" spc="0" normalizeH="0" baseline="0" noProof="0" dirty="0">
                <a:ln>
                  <a:noFill/>
                </a:ln>
                <a:solidFill>
                  <a:srgbClr val="213D46"/>
                </a:solidFill>
                <a:effectLst/>
                <a:uLnTx/>
                <a:uFillTx/>
                <a:latin typeface="Coloplast"/>
                <a:ea typeface="+mn-ea"/>
                <a:cs typeface="+mn-cs"/>
              </a:rPr>
            </a:br>
            <a:r>
              <a:rPr kumimoji="0" lang="en-US" sz="2000" b="0" i="0" u="none" strike="noStrike" kern="1200" cap="none" spc="0" normalizeH="0" baseline="0" noProof="0" dirty="0">
                <a:ln>
                  <a:noFill/>
                </a:ln>
                <a:solidFill>
                  <a:srgbClr val="213D46"/>
                </a:solidFill>
                <a:effectLst/>
                <a:uLnTx/>
                <a:uFillTx/>
                <a:latin typeface="Coloplast"/>
                <a:ea typeface="+mn-ea"/>
                <a:cs typeface="+mn-cs"/>
              </a:rPr>
              <a:t>by a physician</a:t>
            </a:r>
          </a:p>
          <a:p>
            <a:pPr marL="274320" marR="0" lvl="0" indent="-274320" algn="l" defTabSz="914400" rtl="0" eaLnBrk="1" fontAlgn="auto" latinLnBrk="0" hangingPunct="1">
              <a:lnSpc>
                <a:spcPct val="100000"/>
              </a:lnSpc>
              <a:spcBef>
                <a:spcPts val="1200"/>
              </a:spcBef>
              <a:spcAft>
                <a:spcPts val="0"/>
              </a:spcAft>
              <a:buClr>
                <a:srgbClr val="00A2BA"/>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213D46"/>
                </a:solidFill>
                <a:effectLst/>
                <a:uLnTx/>
                <a:uFillTx/>
                <a:latin typeface="Coloplast"/>
                <a:ea typeface="+mn-ea"/>
                <a:cs typeface="+mn-cs"/>
              </a:rPr>
              <a:t>Insurance specialists in the physician’s office </a:t>
            </a:r>
            <a:br>
              <a:rPr kumimoji="0" lang="en-US" sz="2000" b="0" i="0" u="none" strike="noStrike" kern="1200" cap="none" spc="0" normalizeH="0" baseline="0" noProof="0" dirty="0">
                <a:ln>
                  <a:noFill/>
                </a:ln>
                <a:solidFill>
                  <a:srgbClr val="213D46"/>
                </a:solidFill>
                <a:effectLst/>
                <a:uLnTx/>
                <a:uFillTx/>
                <a:latin typeface="Coloplast"/>
                <a:ea typeface="+mn-ea"/>
                <a:cs typeface="+mn-cs"/>
              </a:rPr>
            </a:br>
            <a:r>
              <a:rPr kumimoji="0" lang="en-US" sz="2000" b="0" i="0" u="none" strike="noStrike" kern="1200" cap="none" spc="0" normalizeH="0" baseline="0" noProof="0" dirty="0">
                <a:ln>
                  <a:noFill/>
                </a:ln>
                <a:solidFill>
                  <a:srgbClr val="213D46"/>
                </a:solidFill>
                <a:effectLst/>
                <a:uLnTx/>
                <a:uFillTx/>
                <a:latin typeface="Coloplast"/>
                <a:ea typeface="+mn-ea"/>
                <a:cs typeface="+mn-cs"/>
              </a:rPr>
              <a:t>can help confirm your coverage</a:t>
            </a:r>
          </a:p>
          <a:p>
            <a:pPr marL="274320" marR="0" lvl="0" indent="-274320" algn="l" defTabSz="914400" rtl="0" eaLnBrk="1" fontAlgn="auto" latinLnBrk="0" hangingPunct="1">
              <a:lnSpc>
                <a:spcPct val="100000"/>
              </a:lnSpc>
              <a:spcBef>
                <a:spcPts val="1200"/>
              </a:spcBef>
              <a:spcAft>
                <a:spcPts val="0"/>
              </a:spcAft>
              <a:buClr>
                <a:srgbClr val="00A2BA"/>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213D46"/>
                </a:solidFill>
                <a:effectLst/>
                <a:uLnTx/>
                <a:uFillTx/>
                <a:latin typeface="Coloplast"/>
                <a:ea typeface="+mn-ea"/>
                <a:cs typeface="+mn-cs"/>
              </a:rPr>
              <a:t>Contact your insurance company to understand </a:t>
            </a:r>
            <a:br>
              <a:rPr kumimoji="0" lang="en-US" sz="2000" b="0" i="0" u="none" strike="noStrike" kern="1200" cap="none" spc="0" normalizeH="0" baseline="0" noProof="0" dirty="0">
                <a:ln>
                  <a:noFill/>
                </a:ln>
                <a:solidFill>
                  <a:srgbClr val="213D46"/>
                </a:solidFill>
                <a:effectLst/>
                <a:uLnTx/>
                <a:uFillTx/>
                <a:latin typeface="Coloplast"/>
                <a:ea typeface="+mn-ea"/>
                <a:cs typeface="+mn-cs"/>
              </a:rPr>
            </a:br>
            <a:r>
              <a:rPr kumimoji="0" lang="en-US" sz="2000" b="0" i="0" u="none" strike="noStrike" kern="1200" cap="none" spc="0" normalizeH="0" baseline="0" noProof="0" dirty="0">
                <a:ln>
                  <a:noFill/>
                </a:ln>
                <a:solidFill>
                  <a:srgbClr val="213D46"/>
                </a:solidFill>
                <a:effectLst/>
                <a:uLnTx/>
                <a:uFillTx/>
                <a:latin typeface="Coloplast"/>
                <a:ea typeface="+mn-ea"/>
                <a:cs typeface="+mn-cs"/>
              </a:rPr>
              <a:t>what, if any, out-of-pocket expenses might be</a:t>
            </a:r>
          </a:p>
        </p:txBody>
      </p:sp>
      <p:sp>
        <p:nvSpPr>
          <p:cNvPr id="18" name="Content Placeholder 2">
            <a:extLst>
              <a:ext uri="{FF2B5EF4-FFF2-40B4-BE49-F238E27FC236}">
                <a16:creationId xmlns:a16="http://schemas.microsoft.com/office/drawing/2014/main" id="{35876A9F-83E4-4B3E-8D9A-75B83A67E6D8}"/>
              </a:ext>
            </a:extLst>
          </p:cNvPr>
          <p:cNvSpPr txBox="1">
            <a:spLocks/>
          </p:cNvSpPr>
          <p:nvPr/>
        </p:nvSpPr>
        <p:spPr>
          <a:xfrm>
            <a:off x="7755880" y="1917960"/>
            <a:ext cx="3689007" cy="2708434"/>
          </a:xfrm>
          <a:prstGeom prst="rect">
            <a:avLst/>
          </a:prstGeom>
        </p:spPr>
        <p:txBody>
          <a:bodyPr vert="horz" wrap="square" lIns="0" tIns="0" rIns="0" bIns="0" rtlCol="0">
            <a:spAutoFit/>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2400" kern="1200">
                <a:solidFill>
                  <a:schemeClr val="bg2"/>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pPr marL="0" indent="0">
              <a:spcBef>
                <a:spcPts val="1200"/>
              </a:spcBef>
              <a:buFont typeface="Arial" panose="020B0604020202020204" pitchFamily="34" charset="0"/>
              <a:buNone/>
              <a:defRPr/>
            </a:pPr>
            <a:r>
              <a:rPr lang="en-US" sz="2000" b="1" dirty="0">
                <a:solidFill>
                  <a:srgbClr val="213D46"/>
                </a:solidFill>
                <a:latin typeface="Coloplast"/>
              </a:rPr>
              <a:t>What if I get denied?</a:t>
            </a:r>
          </a:p>
          <a:p>
            <a:pPr marL="228600" indent="-228600">
              <a:lnSpc>
                <a:spcPct val="90000"/>
              </a:lnSpc>
              <a:spcBef>
                <a:spcPts val="1200"/>
              </a:spcBef>
              <a:buClr>
                <a:srgbClr val="00A2BA"/>
              </a:buClr>
              <a:defRPr/>
            </a:pPr>
            <a:r>
              <a:rPr lang="en-US" sz="2000" dirty="0">
                <a:solidFill>
                  <a:srgbClr val="213D46"/>
                </a:solidFill>
                <a:latin typeface="Coloplast" pitchFamily="2" charset="0"/>
              </a:rPr>
              <a:t>Right to appeal any denial</a:t>
            </a:r>
            <a:br>
              <a:rPr lang="en-US" sz="2000" dirty="0">
                <a:solidFill>
                  <a:srgbClr val="213D46"/>
                </a:solidFill>
                <a:latin typeface="Coloplast" pitchFamily="2" charset="0"/>
              </a:rPr>
            </a:br>
            <a:r>
              <a:rPr lang="en-US" sz="2000" dirty="0">
                <a:solidFill>
                  <a:srgbClr val="213D46"/>
                </a:solidFill>
                <a:latin typeface="Coloplast" pitchFamily="2" charset="0"/>
              </a:rPr>
              <a:t>from health plan</a:t>
            </a:r>
          </a:p>
          <a:p>
            <a:pPr marL="228600" indent="-228600">
              <a:lnSpc>
                <a:spcPct val="90000"/>
              </a:lnSpc>
              <a:spcBef>
                <a:spcPts val="1200"/>
              </a:spcBef>
              <a:buClr>
                <a:srgbClr val="00A2BA"/>
              </a:buClr>
              <a:defRPr/>
            </a:pPr>
            <a:r>
              <a:rPr lang="en-US" sz="2000" dirty="0">
                <a:solidFill>
                  <a:srgbClr val="213D46"/>
                </a:solidFill>
                <a:latin typeface="Coloplast" pitchFamily="2" charset="0"/>
              </a:rPr>
              <a:t>Detailed out-of-pocket</a:t>
            </a:r>
            <a:br>
              <a:rPr lang="en-US" sz="2000" dirty="0">
                <a:solidFill>
                  <a:srgbClr val="213D46"/>
                </a:solidFill>
                <a:latin typeface="Coloplast" pitchFamily="2" charset="0"/>
              </a:rPr>
            </a:br>
            <a:r>
              <a:rPr lang="en-US" sz="2000" dirty="0">
                <a:solidFill>
                  <a:srgbClr val="213D46"/>
                </a:solidFill>
                <a:latin typeface="Coloplast" pitchFamily="2" charset="0"/>
              </a:rPr>
              <a:t>costs can be obtained from your urologist</a:t>
            </a:r>
          </a:p>
          <a:p>
            <a:pPr marL="228600" indent="-228600">
              <a:lnSpc>
                <a:spcPct val="90000"/>
              </a:lnSpc>
              <a:spcBef>
                <a:spcPts val="1200"/>
              </a:spcBef>
              <a:buClr>
                <a:srgbClr val="00A2BA"/>
              </a:buClr>
              <a:defRPr/>
            </a:pPr>
            <a:r>
              <a:rPr lang="en-US" sz="2000" dirty="0">
                <a:solidFill>
                  <a:srgbClr val="213D46"/>
                </a:solidFill>
                <a:latin typeface="Coloplast" pitchFamily="2" charset="0"/>
              </a:rPr>
              <a:t>Explore alternative insurance and financing options</a:t>
            </a:r>
          </a:p>
        </p:txBody>
      </p:sp>
      <p:sp>
        <p:nvSpPr>
          <p:cNvPr id="19" name="Title 9">
            <a:extLst>
              <a:ext uri="{FF2B5EF4-FFF2-40B4-BE49-F238E27FC236}">
                <a16:creationId xmlns:a16="http://schemas.microsoft.com/office/drawing/2014/main" id="{E1211105-6CF4-4179-8BEA-E694AFB64C2F}"/>
              </a:ext>
            </a:extLst>
          </p:cNvPr>
          <p:cNvSpPr txBox="1">
            <a:spLocks/>
          </p:cNvSpPr>
          <p:nvPr/>
        </p:nvSpPr>
        <p:spPr>
          <a:xfrm>
            <a:off x="727075" y="365125"/>
            <a:ext cx="7964295" cy="10445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0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a:ln>
                  <a:noFill/>
                </a:ln>
                <a:solidFill>
                  <a:srgbClr val="213D46"/>
                </a:solidFill>
                <a:effectLst/>
                <a:uLnTx/>
                <a:uFillTx/>
                <a:latin typeface="Coloplast Medium"/>
                <a:ea typeface="+mj-ea"/>
                <a:cs typeface="+mj-cs"/>
              </a:rPr>
              <a:t>Insurance coverage for penile implants</a:t>
            </a:r>
            <a:endParaRPr kumimoji="0" lang="en-US" sz="3000" b="0" i="0" u="none" strike="noStrike" kern="1200" cap="none" spc="0" normalizeH="0" baseline="0" noProof="0" dirty="0">
              <a:ln>
                <a:noFill/>
              </a:ln>
              <a:solidFill>
                <a:srgbClr val="213D46"/>
              </a:solidFill>
              <a:effectLst/>
              <a:uLnTx/>
              <a:uFillTx/>
              <a:latin typeface="Coloplast Medium"/>
              <a:ea typeface="+mj-ea"/>
              <a:cs typeface="+mj-cs"/>
            </a:endParaRPr>
          </a:p>
        </p:txBody>
      </p:sp>
    </p:spTree>
    <p:extLst>
      <p:ext uri="{BB962C8B-B14F-4D97-AF65-F5344CB8AC3E}">
        <p14:creationId xmlns:p14="http://schemas.microsoft.com/office/powerpoint/2010/main" val="1634685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and person sitting on a beach&#10;&#10;Description automatically generated with medium confidence">
            <a:extLst>
              <a:ext uri="{FF2B5EF4-FFF2-40B4-BE49-F238E27FC236}">
                <a16:creationId xmlns:a16="http://schemas.microsoft.com/office/drawing/2014/main" id="{9FFBC0F1-3725-4142-9C4A-7CADF02B62B6}"/>
              </a:ext>
            </a:extLst>
          </p:cNvPr>
          <p:cNvPicPr>
            <a:picLocks noChangeAspect="1"/>
          </p:cNvPicPr>
          <p:nvPr/>
        </p:nvPicPr>
        <p:blipFill rotWithShape="1">
          <a:blip r:embed="rId2">
            <a:extLst>
              <a:ext uri="{28A0092B-C50C-407E-A947-70E740481C1C}">
                <a14:useLocalDpi xmlns:a14="http://schemas.microsoft.com/office/drawing/2010/main" val="0"/>
              </a:ext>
            </a:extLst>
          </a:blip>
          <a:srcRect l="16463" t="8316" r="16172" b="19457"/>
          <a:stretch/>
        </p:blipFill>
        <p:spPr>
          <a:xfrm>
            <a:off x="5940564" y="1370193"/>
            <a:ext cx="6251436" cy="4465703"/>
          </a:xfrm>
          <a:prstGeom prst="rect">
            <a:avLst/>
          </a:prstGeom>
        </p:spPr>
      </p:pic>
      <p:sp>
        <p:nvSpPr>
          <p:cNvPr id="7" name="Rectangle 6">
            <a:extLst>
              <a:ext uri="{FF2B5EF4-FFF2-40B4-BE49-F238E27FC236}">
                <a16:creationId xmlns:a16="http://schemas.microsoft.com/office/drawing/2014/main" id="{E48B6C10-5593-4288-8EC6-AA1F2C752752}"/>
              </a:ext>
            </a:extLst>
          </p:cNvPr>
          <p:cNvSpPr/>
          <p:nvPr/>
        </p:nvSpPr>
        <p:spPr>
          <a:xfrm>
            <a:off x="0" y="1022104"/>
            <a:ext cx="7315200" cy="5195816"/>
          </a:xfrm>
          <a:prstGeom prst="rect">
            <a:avLst/>
          </a:prstGeom>
          <a:solidFill>
            <a:srgbClr val="FFFFFF">
              <a:lumMod val="95000"/>
            </a:srgbClr>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Coloplast"/>
              <a:ea typeface="+mn-ea"/>
              <a:cs typeface="+mn-cs"/>
            </a:endParaRPr>
          </a:p>
        </p:txBody>
      </p:sp>
      <p:sp>
        <p:nvSpPr>
          <p:cNvPr id="8" name="Title 1">
            <a:extLst>
              <a:ext uri="{FF2B5EF4-FFF2-40B4-BE49-F238E27FC236}">
                <a16:creationId xmlns:a16="http://schemas.microsoft.com/office/drawing/2014/main" id="{7391B619-5DB1-4215-955E-C9F23C9322FE}"/>
              </a:ext>
            </a:extLst>
          </p:cNvPr>
          <p:cNvSpPr txBox="1">
            <a:spLocks/>
          </p:cNvSpPr>
          <p:nvPr/>
        </p:nvSpPr>
        <p:spPr>
          <a:xfrm>
            <a:off x="728814" y="365125"/>
            <a:ext cx="7962555" cy="10445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0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0" i="1" u="none" strike="noStrike" kern="1200" cap="none" spc="0" normalizeH="0" baseline="0" noProof="0">
                <a:ln>
                  <a:noFill/>
                </a:ln>
                <a:solidFill>
                  <a:srgbClr val="213D46"/>
                </a:solidFill>
                <a:effectLst/>
                <a:uLnTx/>
                <a:uFillTx/>
                <a:latin typeface="Coloplast Medium"/>
                <a:ea typeface="+mj-ea"/>
                <a:cs typeface="+mj-cs"/>
              </a:rPr>
              <a:t>Frequently asked questions</a:t>
            </a:r>
            <a:endParaRPr kumimoji="0" lang="en-US" sz="3800" b="0" i="1" u="none" strike="noStrike" kern="1200" cap="none" spc="0" normalizeH="0" baseline="0" noProof="0" dirty="0">
              <a:ln>
                <a:noFill/>
              </a:ln>
              <a:solidFill>
                <a:srgbClr val="213D46"/>
              </a:solidFill>
              <a:effectLst/>
              <a:uLnTx/>
              <a:uFillTx/>
              <a:latin typeface="Coloplast Medium"/>
              <a:ea typeface="+mj-ea"/>
              <a:cs typeface="+mj-cs"/>
            </a:endParaRPr>
          </a:p>
        </p:txBody>
      </p:sp>
      <p:sp>
        <p:nvSpPr>
          <p:cNvPr id="9" name="Content Placeholder 2">
            <a:extLst>
              <a:ext uri="{FF2B5EF4-FFF2-40B4-BE49-F238E27FC236}">
                <a16:creationId xmlns:a16="http://schemas.microsoft.com/office/drawing/2014/main" id="{5B486190-34A0-4185-91E5-BD9272666B76}"/>
              </a:ext>
            </a:extLst>
          </p:cNvPr>
          <p:cNvSpPr txBox="1">
            <a:spLocks/>
          </p:cNvSpPr>
          <p:nvPr/>
        </p:nvSpPr>
        <p:spPr>
          <a:xfrm>
            <a:off x="658601" y="1137174"/>
            <a:ext cx="6462391" cy="5052665"/>
          </a:xfrm>
          <a:prstGeom prst="rect">
            <a:avLst/>
          </a:prstGeom>
        </p:spPr>
        <p:txBody>
          <a:bodyPr wrap="square" numCol="1" spcCol="0">
            <a:spAutoFit/>
          </a:bodyPr>
          <a:lstStyle>
            <a:lvl1pPr marL="342900" marR="0" indent="-342900" algn="l" defTabSz="914400" rtl="0" eaLnBrk="1" fontAlgn="t" latinLnBrk="0" hangingPunct="1">
              <a:lnSpc>
                <a:spcPct val="100000"/>
              </a:lnSpc>
              <a:spcBef>
                <a:spcPts val="500"/>
              </a:spcBef>
              <a:spcAft>
                <a:spcPts val="0"/>
              </a:spcAft>
              <a:buClr>
                <a:schemeClr val="accent1"/>
              </a:buClr>
              <a:buSzTx/>
              <a:buFont typeface="Arial" panose="020B0604020202020204" pitchFamily="34" charset="0"/>
              <a:buChar char="•"/>
              <a:tabLst/>
              <a:defRPr sz="2000" kern="1200">
                <a:solidFill>
                  <a:schemeClr val="tx1"/>
                </a:solidFill>
                <a:latin typeface="+mn-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Font typeface="Arial" panose="020B0604020202020204" pitchFamily="34" charset="0"/>
              <a:buNone/>
              <a:defRPr sz="6000" kern="1200">
                <a:solidFill>
                  <a:schemeClr val="tx1"/>
                </a:solidFill>
                <a:latin typeface="+mj-lt"/>
                <a:ea typeface="+mn-ea"/>
                <a:cs typeface="+mn-cs"/>
              </a:defRPr>
            </a:lvl9pPr>
          </a:lstStyle>
          <a:p>
            <a:pPr>
              <a:spcBef>
                <a:spcPts val="0"/>
              </a:spcBef>
              <a:spcAft>
                <a:spcPts val="400"/>
              </a:spcAft>
              <a:buClr>
                <a:srgbClr val="00A2BA"/>
              </a:buClr>
            </a:pPr>
            <a:r>
              <a:rPr lang="en-US" sz="1700" i="1" dirty="0">
                <a:solidFill>
                  <a:srgbClr val="213D46"/>
                </a:solidFill>
                <a:latin typeface="Coloplast"/>
              </a:rPr>
              <a:t>How much does the implant procedure cost? Is it covered by insurance?</a:t>
            </a:r>
            <a:endParaRPr lang="en-US" sz="1700" i="1" dirty="0">
              <a:solidFill>
                <a:srgbClr val="213D46"/>
              </a:solidFill>
              <a:latin typeface="Coloplast"/>
              <a:ea typeface="Calibri" panose="020F0502020204030204" pitchFamily="34" charset="0"/>
            </a:endParaRPr>
          </a:p>
          <a:p>
            <a:pPr>
              <a:spcBef>
                <a:spcPts val="0"/>
              </a:spcBef>
              <a:spcAft>
                <a:spcPts val="400"/>
              </a:spcAft>
              <a:buClr>
                <a:srgbClr val="00A2BA"/>
              </a:buClr>
            </a:pPr>
            <a:r>
              <a:rPr lang="en-US" sz="1700" i="1" dirty="0">
                <a:solidFill>
                  <a:srgbClr val="213D46"/>
                </a:solidFill>
                <a:latin typeface="Coloplast"/>
              </a:rPr>
              <a:t>Will this affect size of my penis?</a:t>
            </a:r>
          </a:p>
          <a:p>
            <a:pPr>
              <a:spcBef>
                <a:spcPts val="0"/>
              </a:spcBef>
              <a:spcAft>
                <a:spcPts val="400"/>
              </a:spcAft>
              <a:buClr>
                <a:srgbClr val="00A2BA"/>
              </a:buClr>
            </a:pPr>
            <a:r>
              <a:rPr lang="en-US" sz="1700" i="1" dirty="0">
                <a:solidFill>
                  <a:srgbClr val="213D46"/>
                </a:solidFill>
                <a:latin typeface="Coloplast"/>
                <a:ea typeface="Calibri" panose="020F0502020204030204" pitchFamily="34" charset="0"/>
              </a:rPr>
              <a:t>Are orgasms and ejaculation impacted by the implant?</a:t>
            </a:r>
          </a:p>
          <a:p>
            <a:pPr>
              <a:spcBef>
                <a:spcPts val="0"/>
              </a:spcBef>
              <a:spcAft>
                <a:spcPts val="400"/>
              </a:spcAft>
              <a:buClr>
                <a:srgbClr val="00A2BA"/>
              </a:buClr>
            </a:pPr>
            <a:r>
              <a:rPr lang="en-US" sz="1700" i="1" dirty="0">
                <a:solidFill>
                  <a:srgbClr val="213D46"/>
                </a:solidFill>
                <a:latin typeface="Coloplast"/>
                <a:ea typeface="Calibri" panose="020F0502020204030204" pitchFamily="34" charset="0"/>
              </a:rPr>
              <a:t>Will a penile implant impact the sensation in my penis?</a:t>
            </a:r>
          </a:p>
          <a:p>
            <a:pPr>
              <a:spcBef>
                <a:spcPts val="0"/>
              </a:spcBef>
              <a:spcAft>
                <a:spcPts val="400"/>
              </a:spcAft>
              <a:buClr>
                <a:srgbClr val="00A2BA"/>
              </a:buClr>
            </a:pPr>
            <a:r>
              <a:rPr lang="en-US" sz="1700" i="1" dirty="0">
                <a:solidFill>
                  <a:srgbClr val="213D46"/>
                </a:solidFill>
                <a:latin typeface="Coloplast"/>
              </a:rPr>
              <a:t>Will anyone notice that I have the implant?</a:t>
            </a:r>
          </a:p>
          <a:p>
            <a:pPr>
              <a:spcBef>
                <a:spcPts val="0"/>
              </a:spcBef>
              <a:spcAft>
                <a:spcPts val="400"/>
              </a:spcAft>
              <a:buClr>
                <a:srgbClr val="00A2BA"/>
              </a:buClr>
            </a:pPr>
            <a:r>
              <a:rPr lang="en-US" sz="1700" i="1" dirty="0">
                <a:solidFill>
                  <a:srgbClr val="213D46"/>
                </a:solidFill>
                <a:latin typeface="Coloplast"/>
              </a:rPr>
              <a:t>Will my partner notice a difference during intercourse? How natural is it?</a:t>
            </a:r>
          </a:p>
          <a:p>
            <a:pPr>
              <a:spcBef>
                <a:spcPts val="0"/>
              </a:spcBef>
              <a:spcAft>
                <a:spcPts val="400"/>
              </a:spcAft>
              <a:buClr>
                <a:srgbClr val="00A2BA"/>
              </a:buClr>
            </a:pPr>
            <a:r>
              <a:rPr lang="en-US" sz="1700" i="1" dirty="0">
                <a:solidFill>
                  <a:srgbClr val="213D46"/>
                </a:solidFill>
                <a:latin typeface="Coloplast"/>
              </a:rPr>
              <a:t>How long does the penile implant last?</a:t>
            </a:r>
          </a:p>
          <a:p>
            <a:pPr>
              <a:spcBef>
                <a:spcPts val="0"/>
              </a:spcBef>
              <a:spcAft>
                <a:spcPts val="400"/>
              </a:spcAft>
              <a:buClr>
                <a:srgbClr val="00A2BA"/>
              </a:buClr>
            </a:pPr>
            <a:r>
              <a:rPr lang="en-US" sz="1700" i="1" dirty="0">
                <a:solidFill>
                  <a:srgbClr val="213D46"/>
                </a:solidFill>
                <a:latin typeface="Coloplast"/>
              </a:rPr>
              <a:t>What is the recovery period like? Is it painful? When can I use the device?</a:t>
            </a:r>
          </a:p>
          <a:p>
            <a:pPr>
              <a:spcBef>
                <a:spcPts val="0"/>
              </a:spcBef>
              <a:spcAft>
                <a:spcPts val="400"/>
              </a:spcAft>
              <a:buClr>
                <a:srgbClr val="00A2BA"/>
              </a:buClr>
            </a:pPr>
            <a:r>
              <a:rPr lang="en-US" sz="1700" i="1" dirty="0">
                <a:solidFill>
                  <a:srgbClr val="213D46"/>
                </a:solidFill>
                <a:latin typeface="Coloplast"/>
              </a:rPr>
              <a:t>Can I continue my normal workout routine and everyday activities? </a:t>
            </a:r>
          </a:p>
          <a:p>
            <a:pPr>
              <a:spcBef>
                <a:spcPts val="0"/>
              </a:spcBef>
              <a:spcAft>
                <a:spcPts val="400"/>
              </a:spcAft>
              <a:buClr>
                <a:srgbClr val="00A2BA"/>
              </a:buClr>
            </a:pPr>
            <a:r>
              <a:rPr lang="en-US" sz="1700" i="1" dirty="0">
                <a:solidFill>
                  <a:srgbClr val="213D46"/>
                </a:solidFill>
                <a:latin typeface="Coloplast"/>
              </a:rPr>
              <a:t>Will I be able to have spontaneous erections with a penile implant?</a:t>
            </a:r>
          </a:p>
          <a:p>
            <a:pPr>
              <a:spcBef>
                <a:spcPts val="0"/>
              </a:spcBef>
              <a:spcAft>
                <a:spcPts val="400"/>
              </a:spcAft>
              <a:buClr>
                <a:srgbClr val="00A2BA"/>
              </a:buClr>
            </a:pPr>
            <a:r>
              <a:rPr lang="en-US" sz="1700" i="1" dirty="0">
                <a:solidFill>
                  <a:srgbClr val="213D46"/>
                </a:solidFill>
                <a:latin typeface="Coloplast"/>
              </a:rPr>
              <a:t>Do penile implants interfere with other equipment (i.e. MRI, airport security machines)?</a:t>
            </a:r>
          </a:p>
        </p:txBody>
      </p:sp>
    </p:spTree>
    <p:extLst>
      <p:ext uri="{BB962C8B-B14F-4D97-AF65-F5344CB8AC3E}">
        <p14:creationId xmlns:p14="http://schemas.microsoft.com/office/powerpoint/2010/main" val="2453859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827819-74B3-D2A1-795F-DBDEB973C088}"/>
              </a:ext>
            </a:extLst>
          </p:cNvPr>
          <p:cNvSpPr>
            <a:spLocks noGrp="1"/>
          </p:cNvSpPr>
          <p:nvPr>
            <p:ph type="title"/>
          </p:nvPr>
        </p:nvSpPr>
        <p:spPr/>
        <p:txBody>
          <a:bodyPr/>
          <a:lstStyle/>
          <a:p>
            <a:r>
              <a:rPr lang="en-US" dirty="0"/>
              <a:t>Visiting a specialized urologist</a:t>
            </a:r>
          </a:p>
        </p:txBody>
      </p:sp>
      <p:sp>
        <p:nvSpPr>
          <p:cNvPr id="7" name="Text Placeholder 6">
            <a:extLst>
              <a:ext uri="{FF2B5EF4-FFF2-40B4-BE49-F238E27FC236}">
                <a16:creationId xmlns:a16="http://schemas.microsoft.com/office/drawing/2014/main" id="{8EDBF76D-AC22-4363-9500-E49217B3F00A}"/>
              </a:ext>
            </a:extLst>
          </p:cNvPr>
          <p:cNvSpPr>
            <a:spLocks noGrp="1"/>
          </p:cNvSpPr>
          <p:nvPr>
            <p:ph type="body" sz="quarter" idx="17"/>
          </p:nvPr>
        </p:nvSpPr>
        <p:spPr>
          <a:xfrm>
            <a:off x="2114550" y="2437217"/>
            <a:ext cx="7962900" cy="1983565"/>
          </a:xfrm>
        </p:spPr>
        <p:txBody>
          <a:bodyPr/>
          <a:lstStyle/>
          <a:p>
            <a:pPr marL="0" indent="0" algn="ctr">
              <a:buNone/>
            </a:pPr>
            <a:r>
              <a:rPr kumimoji="0" lang="en-US" sz="2400" b="1" i="0" u="none" strike="noStrike" kern="1200" cap="none" spc="0" normalizeH="0" baseline="0" noProof="0" dirty="0">
                <a:ln>
                  <a:noFill/>
                </a:ln>
                <a:solidFill>
                  <a:srgbClr val="00A2BA"/>
                </a:solidFill>
                <a:effectLst/>
                <a:uLnTx/>
                <a:uFillTx/>
                <a:latin typeface="Coloplast"/>
                <a:ea typeface="+mn-ea"/>
                <a:cs typeface="+mn-cs"/>
              </a:rPr>
              <a:t>Not all urologists specialize in ED and perform the penile implant procedure. </a:t>
            </a:r>
          </a:p>
          <a:p>
            <a:pPr marL="0" indent="0" algn="ctr">
              <a:buNone/>
            </a:pPr>
            <a:endParaRPr lang="en-US" sz="2400" b="1" dirty="0">
              <a:solidFill>
                <a:srgbClr val="00A2BA"/>
              </a:solidFill>
              <a:latin typeface="Coloplast"/>
            </a:endParaRPr>
          </a:p>
          <a:p>
            <a:pPr marL="0" indent="0" algn="ctr">
              <a:buNone/>
            </a:pPr>
            <a:r>
              <a:rPr kumimoji="0" lang="en-US" sz="2400" b="0" i="0" u="none" strike="noStrike" kern="1200" cap="none" spc="0" normalizeH="0" baseline="0" noProof="0" dirty="0">
                <a:ln>
                  <a:noFill/>
                </a:ln>
                <a:solidFill>
                  <a:srgbClr val="213D46"/>
                </a:solidFill>
                <a:effectLst/>
                <a:uLnTx/>
                <a:uFillTx/>
                <a:latin typeface="Coloplast"/>
                <a:ea typeface="+mn-ea"/>
                <a:cs typeface="+mn-cs"/>
              </a:rPr>
              <a:t>It is important to research any potential urologist to find one that is experienced and trusted!</a:t>
            </a:r>
            <a:endParaRPr kumimoji="0" lang="en-US" sz="1800" b="0" i="0" u="none" strike="noStrike" kern="1200" cap="none" spc="0" normalizeH="0" baseline="0" noProof="0" dirty="0">
              <a:ln>
                <a:noFill/>
              </a:ln>
              <a:solidFill>
                <a:srgbClr val="213D46"/>
              </a:solidFill>
              <a:effectLst/>
              <a:uLnTx/>
              <a:uFillTx/>
              <a:latin typeface="Coloplast"/>
              <a:ea typeface="+mn-ea"/>
              <a:cs typeface="+mn-cs"/>
            </a:endParaRPr>
          </a:p>
          <a:p>
            <a:pPr algn="ctr"/>
            <a:endParaRPr lang="en-US" sz="2400" dirty="0"/>
          </a:p>
        </p:txBody>
      </p:sp>
    </p:spTree>
    <p:extLst>
      <p:ext uri="{BB962C8B-B14F-4D97-AF65-F5344CB8AC3E}">
        <p14:creationId xmlns:p14="http://schemas.microsoft.com/office/powerpoint/2010/main" val="2122312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CF91352-C762-44C8-8679-CBB12EE496B6}"/>
              </a:ext>
            </a:extLst>
          </p:cNvPr>
          <p:cNvSpPr>
            <a:spLocks noGrp="1"/>
          </p:cNvSpPr>
          <p:nvPr>
            <p:ph type="body" sz="quarter" idx="17"/>
          </p:nvPr>
        </p:nvSpPr>
        <p:spPr>
          <a:xfrm>
            <a:off x="727075" y="912895"/>
            <a:ext cx="8365651" cy="5761193"/>
          </a:xfrm>
        </p:spPr>
        <p:txBody>
          <a:bodyPr wrap="square">
            <a:spAutoFit/>
          </a:bodyPr>
          <a:lstStyle/>
          <a:p>
            <a:pPr marL="0" marR="0" indent="0">
              <a:lnSpc>
                <a:spcPct val="107000"/>
              </a:lnSpc>
              <a:spcBef>
                <a:spcPts val="0"/>
              </a:spcBef>
              <a:spcAft>
                <a:spcPts val="800"/>
              </a:spcAft>
              <a:buNone/>
            </a:pPr>
            <a:r>
              <a:rPr lang="en-US" sz="1200" dirty="0">
                <a:effectLst/>
                <a:latin typeface="Coloplast" pitchFamily="2" charset="0"/>
                <a:ea typeface="Calibri" panose="020F0502020204030204" pitchFamily="34" charset="0"/>
                <a:cs typeface="Times New Roman" panose="02020603050405020304" pitchFamily="18" charset="0"/>
              </a:rPr>
              <a:t>The Titan Inflatable Penile Prosthesis is a surgically implanted mechanical penile implant intended for the treatment of erectile dysfunction in men. The Titan implant is a 3-piece fluid-filled system manually operated to produce and sustain an erection for sexual intercourse.</a:t>
            </a:r>
          </a:p>
          <a:p>
            <a:pPr marL="0" marR="0" indent="0">
              <a:lnSpc>
                <a:spcPct val="107000"/>
              </a:lnSpc>
              <a:spcBef>
                <a:spcPts val="0"/>
              </a:spcBef>
              <a:spcAft>
                <a:spcPts val="800"/>
              </a:spcAft>
              <a:buNone/>
            </a:pPr>
            <a:r>
              <a:rPr lang="en-US" sz="1200" b="1" dirty="0">
                <a:effectLst/>
                <a:latin typeface="Coloplast" pitchFamily="2" charset="0"/>
                <a:ea typeface="Calibri" panose="020F0502020204030204" pitchFamily="34" charset="0"/>
                <a:cs typeface="Times New Roman" panose="02020603050405020304" pitchFamily="18" charset="0"/>
              </a:rPr>
              <a:t>Indications </a:t>
            </a:r>
          </a:p>
          <a:p>
            <a:pPr marL="0" marR="0" indent="0">
              <a:lnSpc>
                <a:spcPct val="107000"/>
              </a:lnSpc>
              <a:spcBef>
                <a:spcPts val="0"/>
              </a:spcBef>
              <a:spcAft>
                <a:spcPts val="800"/>
              </a:spcAft>
              <a:buNone/>
            </a:pPr>
            <a:r>
              <a:rPr lang="en-US" sz="1200" dirty="0">
                <a:effectLst/>
                <a:latin typeface="Coloplast" pitchFamily="2" charset="0"/>
                <a:ea typeface="Calibri" panose="020F0502020204030204" pitchFamily="34" charset="0"/>
                <a:cs typeface="Times New Roman" panose="02020603050405020304" pitchFamily="18" charset="0"/>
              </a:rPr>
              <a:t>The Titan Inflatable Penile Prosthesis is indicated for male patients with erectile dysfunction who are considered to be candidates for implantation of a penile prosthesis.</a:t>
            </a:r>
          </a:p>
          <a:p>
            <a:pPr marL="0" marR="0" indent="0">
              <a:lnSpc>
                <a:spcPct val="107000"/>
              </a:lnSpc>
              <a:spcBef>
                <a:spcPts val="0"/>
              </a:spcBef>
              <a:spcAft>
                <a:spcPts val="800"/>
              </a:spcAft>
              <a:buNone/>
            </a:pPr>
            <a:r>
              <a:rPr lang="en-US" sz="1200" b="1" dirty="0">
                <a:effectLst/>
                <a:latin typeface="Coloplast" pitchFamily="2" charset="0"/>
                <a:ea typeface="Calibri" panose="020F0502020204030204" pitchFamily="34" charset="0"/>
                <a:cs typeface="Times New Roman" panose="02020603050405020304" pitchFamily="18" charset="0"/>
              </a:rPr>
              <a:t>Contraindications</a:t>
            </a:r>
          </a:p>
          <a:p>
            <a:pPr marL="0" marR="0" indent="0">
              <a:lnSpc>
                <a:spcPct val="107000"/>
              </a:lnSpc>
              <a:spcBef>
                <a:spcPts val="0"/>
              </a:spcBef>
              <a:spcAft>
                <a:spcPts val="800"/>
              </a:spcAft>
              <a:buNone/>
            </a:pPr>
            <a:r>
              <a:rPr lang="en-US" sz="1200" dirty="0">
                <a:effectLst/>
                <a:latin typeface="Coloplast" pitchFamily="2" charset="0"/>
                <a:ea typeface="Calibri" panose="020F0502020204030204" pitchFamily="34" charset="0"/>
                <a:cs typeface="Times New Roman" panose="02020603050405020304" pitchFamily="18" charset="0"/>
              </a:rPr>
              <a:t>The Titan implant is not for use in patients who have one or more of the following conditions: 1) have an active infection, particularly urinary tract or genital infection, 2) are sensitive or allergic to silicone or polyurethane, 3) have ongoing difficulty urinating or emptying the bladder (e.g., bladder outlet obstruction or neurogenic bladder), or 4) unwilling to undergo any further surgery for device revision.</a:t>
            </a:r>
          </a:p>
          <a:p>
            <a:pPr marL="0" marR="0" indent="0">
              <a:lnSpc>
                <a:spcPct val="107000"/>
              </a:lnSpc>
              <a:spcBef>
                <a:spcPts val="0"/>
              </a:spcBef>
              <a:spcAft>
                <a:spcPts val="800"/>
              </a:spcAft>
              <a:buNone/>
            </a:pPr>
            <a:r>
              <a:rPr lang="en-US" sz="1200" b="1" dirty="0">
                <a:effectLst/>
                <a:latin typeface="Coloplast" pitchFamily="2" charset="0"/>
                <a:ea typeface="Calibri" panose="020F0502020204030204" pitchFamily="34" charset="0"/>
                <a:cs typeface="Times New Roman" panose="02020603050405020304" pitchFamily="18" charset="0"/>
              </a:rPr>
              <a:t>Warnings</a:t>
            </a:r>
          </a:p>
          <a:p>
            <a:pPr marL="0" marR="0" indent="0">
              <a:lnSpc>
                <a:spcPct val="107000"/>
              </a:lnSpc>
              <a:spcBef>
                <a:spcPts val="0"/>
              </a:spcBef>
              <a:spcAft>
                <a:spcPts val="800"/>
              </a:spcAft>
              <a:buNone/>
            </a:pPr>
            <a:r>
              <a:rPr lang="en-US" sz="1200" dirty="0">
                <a:effectLst/>
                <a:latin typeface="Coloplast" pitchFamily="2" charset="0"/>
                <a:ea typeface="Calibri" panose="020F0502020204030204" pitchFamily="34" charset="0"/>
                <a:cs typeface="Times New Roman" panose="02020603050405020304" pitchFamily="18" charset="0"/>
              </a:rPr>
              <a:t>Patients should consider the warnings, precautions and potential complications associated with the use of this product, which may include the following: potential for </a:t>
            </a:r>
            <a:r>
              <a:rPr lang="en-US" sz="1200" dirty="0" err="1">
                <a:effectLst/>
                <a:latin typeface="Coloplast" pitchFamily="2" charset="0"/>
                <a:ea typeface="Calibri" panose="020F0502020204030204" pitchFamily="34" charset="0"/>
                <a:cs typeface="Times New Roman" panose="02020603050405020304" pitchFamily="18" charset="0"/>
              </a:rPr>
              <a:t>resurgery</a:t>
            </a:r>
            <a:r>
              <a:rPr lang="en-US" sz="1200" dirty="0">
                <a:effectLst/>
                <a:latin typeface="Coloplast" pitchFamily="2" charset="0"/>
                <a:ea typeface="Calibri" panose="020F0502020204030204" pitchFamily="34" charset="0"/>
                <a:cs typeface="Times New Roman" panose="02020603050405020304" pitchFamily="18" charset="0"/>
              </a:rPr>
              <a:t> (note: device is not a lifetime implant). Implantation makes latent natural erections, as well as other interventional treatment options, impossible. Implantation may result in penile shortening, curvature or scarring. Pre-existing abdominal or penile scarring or contracture may make surgical implantation more complicated or impractical. Diabetic, as well as immunocompromised patients, may have an increased risk of infection which could result in permanent damage to tissue/organs. Excessive stresses from rigorous exercise and vigorous masturbation/intercourse could lead to device damage. Certain stresses and pressures (straddle seating, obesity, etc.) could lead to involuntary inflation or deflation. Post-implant penile size, girth and angle can vary based on patient anatomy, implant size, level of inflation, and presence of </a:t>
            </a:r>
            <a:r>
              <a:rPr lang="en-US" sz="1200" dirty="0" err="1">
                <a:effectLst/>
                <a:latin typeface="Coloplast" pitchFamily="2" charset="0"/>
                <a:ea typeface="Calibri" panose="020F0502020204030204" pitchFamily="34" charset="0"/>
                <a:cs typeface="Times New Roman" panose="02020603050405020304" pitchFamily="18" charset="0"/>
              </a:rPr>
              <a:t>Peyronie’s</a:t>
            </a:r>
            <a:r>
              <a:rPr lang="en-US" sz="1200" dirty="0">
                <a:effectLst/>
                <a:latin typeface="Coloplast" pitchFamily="2" charset="0"/>
                <a:ea typeface="Calibri" panose="020F0502020204030204" pitchFamily="34" charset="0"/>
                <a:cs typeface="Times New Roman" panose="02020603050405020304" pitchFamily="18" charset="0"/>
              </a:rPr>
              <a:t> disease.</a:t>
            </a:r>
          </a:p>
          <a:p>
            <a:pPr marL="0" marR="0" indent="0">
              <a:lnSpc>
                <a:spcPct val="107000"/>
              </a:lnSpc>
              <a:spcBef>
                <a:spcPts val="0"/>
              </a:spcBef>
              <a:spcAft>
                <a:spcPts val="800"/>
              </a:spcAft>
              <a:buNone/>
            </a:pPr>
            <a:r>
              <a:rPr lang="en-US" sz="1200" b="1" dirty="0">
                <a:effectLst/>
                <a:latin typeface="Coloplast" pitchFamily="2" charset="0"/>
                <a:ea typeface="Calibri" panose="020F0502020204030204" pitchFamily="34" charset="0"/>
                <a:cs typeface="Times New Roman" panose="02020603050405020304" pitchFamily="18" charset="0"/>
              </a:rPr>
              <a:t>Precautions</a:t>
            </a:r>
          </a:p>
          <a:p>
            <a:pPr marL="0" marR="0" indent="0">
              <a:lnSpc>
                <a:spcPct val="107000"/>
              </a:lnSpc>
              <a:spcBef>
                <a:spcPts val="0"/>
              </a:spcBef>
              <a:spcAft>
                <a:spcPts val="800"/>
              </a:spcAft>
              <a:buNone/>
            </a:pPr>
            <a:r>
              <a:rPr lang="en-US" sz="1200" dirty="0">
                <a:effectLst/>
                <a:latin typeface="Coloplast" pitchFamily="2" charset="0"/>
                <a:ea typeface="Calibri" panose="020F0502020204030204" pitchFamily="34" charset="0"/>
                <a:cs typeface="Times New Roman" panose="02020603050405020304" pitchFamily="18" charset="0"/>
              </a:rPr>
              <a:t>Patients with spinal cord injury may have an increased risk of infection. This device may be used to treat erectile dysfunction in the presence of </a:t>
            </a:r>
            <a:r>
              <a:rPr lang="en-US" sz="1200" dirty="0" err="1">
                <a:effectLst/>
                <a:latin typeface="Coloplast" pitchFamily="2" charset="0"/>
                <a:ea typeface="Calibri" panose="020F0502020204030204" pitchFamily="34" charset="0"/>
                <a:cs typeface="Times New Roman" panose="02020603050405020304" pitchFamily="18" charset="0"/>
              </a:rPr>
              <a:t>Peyronie’s</a:t>
            </a:r>
            <a:r>
              <a:rPr lang="en-US" sz="1200" dirty="0">
                <a:effectLst/>
                <a:latin typeface="Coloplast" pitchFamily="2" charset="0"/>
                <a:ea typeface="Calibri" panose="020F0502020204030204" pitchFamily="34" charset="0"/>
                <a:cs typeface="Times New Roman" panose="02020603050405020304" pitchFamily="18" charset="0"/>
              </a:rPr>
              <a:t> disease. Although the implant is not visible, depending on the placement (submuscular) the reservoir may be palpable.</a:t>
            </a:r>
          </a:p>
        </p:txBody>
      </p:sp>
      <p:sp>
        <p:nvSpPr>
          <p:cNvPr id="2" name="Title 1">
            <a:extLst>
              <a:ext uri="{FF2B5EF4-FFF2-40B4-BE49-F238E27FC236}">
                <a16:creationId xmlns:a16="http://schemas.microsoft.com/office/drawing/2014/main" id="{8A8E594F-8308-4AFC-B985-3228720F3637}"/>
              </a:ext>
            </a:extLst>
          </p:cNvPr>
          <p:cNvSpPr>
            <a:spLocks noGrp="1"/>
          </p:cNvSpPr>
          <p:nvPr>
            <p:ph type="title"/>
          </p:nvPr>
        </p:nvSpPr>
        <p:spPr>
          <a:xfrm>
            <a:off x="727075" y="365125"/>
            <a:ext cx="9687585" cy="1095540"/>
          </a:xfrm>
        </p:spPr>
        <p:txBody>
          <a:bodyPr/>
          <a:lstStyle/>
          <a:p>
            <a:r>
              <a:rPr lang="en-US" sz="2000" dirty="0"/>
              <a:t>Titan</a:t>
            </a:r>
            <a:r>
              <a:rPr lang="en-US" sz="2000" baseline="30000" dirty="0"/>
              <a:t>®</a:t>
            </a:r>
            <a:r>
              <a:rPr lang="en-US" sz="2000" dirty="0"/>
              <a:t> and Titan Touch Inflatable Penile Prosthesis: Important Safety Information</a:t>
            </a:r>
            <a:endParaRPr lang="en-US" sz="2000" i="1" dirty="0">
              <a:solidFill>
                <a:schemeClr val="bg2"/>
              </a:solidFill>
            </a:endParaRPr>
          </a:p>
        </p:txBody>
      </p:sp>
    </p:spTree>
    <p:extLst>
      <p:ext uri="{BB962C8B-B14F-4D97-AF65-F5344CB8AC3E}">
        <p14:creationId xmlns:p14="http://schemas.microsoft.com/office/powerpoint/2010/main" val="3356123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E594F-8308-4AFC-B985-3228720F3637}"/>
              </a:ext>
            </a:extLst>
          </p:cNvPr>
          <p:cNvSpPr>
            <a:spLocks noGrp="1"/>
          </p:cNvSpPr>
          <p:nvPr>
            <p:ph type="title"/>
          </p:nvPr>
        </p:nvSpPr>
        <p:spPr>
          <a:xfrm>
            <a:off x="727075" y="365125"/>
            <a:ext cx="9638974" cy="1044575"/>
          </a:xfrm>
        </p:spPr>
        <p:txBody>
          <a:bodyPr/>
          <a:lstStyle/>
          <a:p>
            <a:r>
              <a:rPr lang="en-US" sz="2000" dirty="0"/>
              <a:t>Titan</a:t>
            </a:r>
            <a:r>
              <a:rPr lang="en-US" sz="2000" baseline="30000" dirty="0"/>
              <a:t>®</a:t>
            </a:r>
            <a:r>
              <a:rPr lang="en-US" sz="2000" dirty="0"/>
              <a:t> and Titan</a:t>
            </a:r>
            <a:r>
              <a:rPr lang="en-US" sz="2000" baseline="30000" dirty="0"/>
              <a:t>®</a:t>
            </a:r>
            <a:r>
              <a:rPr lang="en-US" sz="2000" dirty="0"/>
              <a:t> Touch Inflatable Penile Prosthesis: Important Safety Information</a:t>
            </a:r>
            <a:endParaRPr lang="en-US" sz="2000" i="1" dirty="0">
              <a:solidFill>
                <a:schemeClr val="bg2"/>
              </a:solidFill>
            </a:endParaRPr>
          </a:p>
        </p:txBody>
      </p:sp>
      <p:sp>
        <p:nvSpPr>
          <p:cNvPr id="6" name="Content Placeholder 2">
            <a:extLst>
              <a:ext uri="{FF2B5EF4-FFF2-40B4-BE49-F238E27FC236}">
                <a16:creationId xmlns:a16="http://schemas.microsoft.com/office/drawing/2014/main" id="{0CF91352-C762-44C8-8679-CBB12EE496B6}"/>
              </a:ext>
            </a:extLst>
          </p:cNvPr>
          <p:cNvSpPr>
            <a:spLocks noGrp="1"/>
          </p:cNvSpPr>
          <p:nvPr>
            <p:ph type="body" sz="quarter" idx="17"/>
          </p:nvPr>
        </p:nvSpPr>
        <p:spPr>
          <a:xfrm>
            <a:off x="727075" y="887412"/>
            <a:ext cx="8622024" cy="6156429"/>
          </a:xfrm>
        </p:spPr>
        <p:txBody>
          <a:bodyPr wrap="square">
            <a:spAutoFit/>
          </a:bodyPr>
          <a:lstStyle/>
          <a:p>
            <a:pPr marL="0" marR="0" indent="0">
              <a:lnSpc>
                <a:spcPct val="107000"/>
              </a:lnSpc>
              <a:spcBef>
                <a:spcPts val="0"/>
              </a:spcBef>
              <a:spcAft>
                <a:spcPts val="800"/>
              </a:spcAft>
              <a:buNone/>
            </a:pPr>
            <a:r>
              <a:rPr lang="en-US" sz="1200" dirty="0">
                <a:effectLst/>
                <a:latin typeface="Coloplast" pitchFamily="2" charset="0"/>
                <a:ea typeface="Calibri" panose="020F0502020204030204" pitchFamily="34" charset="0"/>
                <a:cs typeface="Times New Roman" panose="02020603050405020304" pitchFamily="18" charset="0"/>
              </a:rPr>
              <a:t>Patients should consider the following factors which could lead to increased risk of failure and can be critical to the eventual success of the procedure: ability and willingness of the patient to follow instructions; associated psychological status (e.g., psychogenic erectile dysfunction, inappropriate attitude or motivation); health conditions which hamper sexual activity (such as severe angina) may prevent successful use of this device; manual dexterity problems; and lack sufficient manual dexterity or strength necessary to operate the device.</a:t>
            </a:r>
          </a:p>
          <a:p>
            <a:pPr marL="0" marR="0" indent="0">
              <a:lnSpc>
                <a:spcPct val="107000"/>
              </a:lnSpc>
              <a:spcBef>
                <a:spcPts val="0"/>
              </a:spcBef>
              <a:spcAft>
                <a:spcPts val="800"/>
              </a:spcAft>
              <a:buNone/>
            </a:pPr>
            <a:r>
              <a:rPr lang="en-US" sz="1200" dirty="0">
                <a:effectLst/>
                <a:latin typeface="Coloplast" pitchFamily="2" charset="0"/>
                <a:ea typeface="Calibri" panose="020F0502020204030204" pitchFamily="34" charset="0"/>
                <a:cs typeface="Times New Roman" panose="02020603050405020304" pitchFamily="18" charset="0"/>
              </a:rPr>
              <a:t>Impact injuries to the pelvic or abdominal areas (e.g., sports injuries) can result in damage to the implant which may necessitate replacement of the device. Contracture of tissue around the pump can cause unnatural firmness in the scrotum and involuntary inflation or deflation. The device may fail to deflate and/or deflation of the device may be slow or difficult for some patients. Device malfunctions may result in the inability to inflate or deflate the device. Removal of the device without timely reimplantation of a new implant may complicate subsequent reimplantation.</a:t>
            </a:r>
          </a:p>
          <a:p>
            <a:pPr marL="0" marR="0" indent="0">
              <a:lnSpc>
                <a:spcPct val="107000"/>
              </a:lnSpc>
              <a:spcBef>
                <a:spcPts val="0"/>
              </a:spcBef>
              <a:spcAft>
                <a:spcPts val="800"/>
              </a:spcAft>
              <a:buNone/>
            </a:pPr>
            <a:r>
              <a:rPr lang="en-US" sz="1200" b="1" dirty="0">
                <a:effectLst/>
                <a:latin typeface="Coloplast" pitchFamily="2" charset="0"/>
                <a:ea typeface="Calibri" panose="020F0502020204030204" pitchFamily="34" charset="0"/>
                <a:cs typeface="Times New Roman" panose="02020603050405020304" pitchFamily="18" charset="0"/>
              </a:rPr>
              <a:t>Potential Complications</a:t>
            </a:r>
          </a:p>
          <a:p>
            <a:pPr marL="0" marR="0" indent="0">
              <a:lnSpc>
                <a:spcPct val="107000"/>
              </a:lnSpc>
              <a:spcBef>
                <a:spcPts val="0"/>
              </a:spcBef>
              <a:spcAft>
                <a:spcPts val="800"/>
              </a:spcAft>
              <a:buNone/>
            </a:pPr>
            <a:r>
              <a:rPr lang="en-US" sz="1200" dirty="0">
                <a:effectLst/>
                <a:latin typeface="Coloplast" pitchFamily="2" charset="0"/>
                <a:ea typeface="Calibri" panose="020F0502020204030204" pitchFamily="34" charset="0"/>
                <a:cs typeface="Times New Roman" panose="02020603050405020304" pitchFamily="18" charset="0"/>
              </a:rPr>
              <a:t>Adverse events are known to occur with penile protheses procedures and implants; some may require revision surgery or removal of the implant. Adverse events following penile protheses implantation may be new onset (de novo), persistent, worsening, transient, or permanent.</a:t>
            </a:r>
          </a:p>
          <a:p>
            <a:pPr marL="0" marR="0" indent="0">
              <a:lnSpc>
                <a:spcPct val="107000"/>
              </a:lnSpc>
              <a:spcBef>
                <a:spcPts val="0"/>
              </a:spcBef>
              <a:spcAft>
                <a:spcPts val="800"/>
              </a:spcAft>
              <a:buNone/>
            </a:pPr>
            <a:r>
              <a:rPr lang="en-US" sz="1200" dirty="0">
                <a:effectLst/>
                <a:latin typeface="Coloplast" pitchFamily="2" charset="0"/>
                <a:ea typeface="Calibri" panose="020F0502020204030204" pitchFamily="34" charset="0"/>
                <a:cs typeface="Times New Roman" panose="02020603050405020304" pitchFamily="18" charset="0"/>
              </a:rPr>
              <a:t>Adverse events may include but are not limited to: inability to pull foreskin back from tip of uncircumcised penis (acquired phimosis); abnormal wound healing/adhesion/scar tissue; bladder storage symptoms/urinary retention; tightening, shortening, deformity or curvature of penis (capsular contracture, induration); discomfort/pain; injury to tissue or organs (perforation/erosion/extrusion) resulting in damage or loss of tissue (necrosis); open tunnel between tissue or organs (fistula); foreign body reaction/allergic reaction/sensitivity; bleeding/hemorrhage or collection of blood or fluid outside of tissue or vessels (hematoma/seroma); hernia; Infection/urinary tract infection; redness or swelling (inflammation/edema); difficult or painful intercourse (dyspareunia/sexual dysfunction); obstruction/occlusion; numbness or decreased sensation (e.g., hypoesthesia); and urinary incontinence. The occurrence of these events may require one or more subsequent surgeries which may or may not always fully correct the complication.</a:t>
            </a:r>
          </a:p>
          <a:p>
            <a:pPr marL="0" marR="0" indent="0">
              <a:lnSpc>
                <a:spcPct val="107000"/>
              </a:lnSpc>
              <a:spcBef>
                <a:spcPts val="0"/>
              </a:spcBef>
              <a:spcAft>
                <a:spcPts val="800"/>
              </a:spcAft>
              <a:buNone/>
            </a:pPr>
            <a:r>
              <a:rPr lang="en-US" sz="1200" dirty="0">
                <a:effectLst/>
                <a:latin typeface="Coloplast" pitchFamily="2" charset="0"/>
                <a:ea typeface="Calibri" panose="020F0502020204030204" pitchFamily="34" charset="0"/>
                <a:cs typeface="Times New Roman" panose="02020603050405020304" pitchFamily="18" charset="0"/>
              </a:rPr>
              <a:t>This treatment is prescribed by your physician. Discuss the treatment options with your physician to understand the risks and benefits of the various options to determine if an inflatable penile implant is right for you. </a:t>
            </a:r>
          </a:p>
          <a:p>
            <a:pPr marL="0" marR="0" indent="0">
              <a:lnSpc>
                <a:spcPct val="107000"/>
              </a:lnSpc>
              <a:spcBef>
                <a:spcPts val="0"/>
              </a:spcBef>
              <a:spcAft>
                <a:spcPts val="800"/>
              </a:spcAft>
              <a:buNone/>
            </a:pPr>
            <a:r>
              <a:rPr lang="en-US" sz="1200" dirty="0">
                <a:effectLst/>
                <a:latin typeface="Coloplast" pitchFamily="2" charset="0"/>
                <a:ea typeface="Calibri" panose="020F0502020204030204" pitchFamily="34" charset="0"/>
                <a:cs typeface="Times New Roman" panose="02020603050405020304" pitchFamily="18" charset="0"/>
              </a:rPr>
              <a:t>Caution: Federal law (USA) restricts this device to sale by or on the order of a physician.	</a:t>
            </a:r>
          </a:p>
          <a:p>
            <a:pPr marL="0" marR="0" indent="0">
              <a:lnSpc>
                <a:spcPct val="107000"/>
              </a:lnSpc>
              <a:spcBef>
                <a:spcPts val="0"/>
              </a:spcBef>
              <a:spcAft>
                <a:spcPts val="800"/>
              </a:spcAft>
              <a:buNone/>
            </a:pPr>
            <a:r>
              <a:rPr lang="en-US" sz="1200" dirty="0">
                <a:effectLst/>
                <a:latin typeface="Coloplast" pitchFamily="2" charset="0"/>
                <a:ea typeface="Calibri" panose="020F0502020204030204" pitchFamily="34" charset="0"/>
                <a:cs typeface="Times New Roman" panose="02020603050405020304" pitchFamily="18" charset="0"/>
              </a:rPr>
              <a:t>PM-15451 / Feb 2024</a:t>
            </a:r>
          </a:p>
          <a:p>
            <a:pPr marL="0" marR="0" indent="0">
              <a:lnSpc>
                <a:spcPct val="107000"/>
              </a:lnSpc>
              <a:spcBef>
                <a:spcPts val="0"/>
              </a:spcBef>
              <a:spcAft>
                <a:spcPts val="800"/>
              </a:spcAft>
              <a:buNone/>
            </a:pPr>
            <a:endParaRPr lang="en-US" sz="1200" dirty="0">
              <a:effectLst/>
              <a:latin typeface="Coloplast"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51986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0AD06D0-7DAF-4BAB-B06E-B2CFC1154959}"/>
              </a:ext>
            </a:extLst>
          </p:cNvPr>
          <p:cNvSpPr txBox="1">
            <a:spLocks/>
          </p:cNvSpPr>
          <p:nvPr/>
        </p:nvSpPr>
        <p:spPr>
          <a:xfrm>
            <a:off x="728814" y="365125"/>
            <a:ext cx="10076838" cy="10445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0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a:ln>
                  <a:noFill/>
                </a:ln>
                <a:solidFill>
                  <a:srgbClr val="213D46"/>
                </a:solidFill>
                <a:effectLst/>
                <a:uLnTx/>
                <a:uFillTx/>
                <a:latin typeface="Coloplast Medium"/>
                <a:ea typeface="+mj-ea"/>
                <a:cs typeface="+mj-cs"/>
              </a:rPr>
              <a:t>The goal of this presentation is to educate men and their partners about erectile dysfunction and treatment options.</a:t>
            </a:r>
          </a:p>
        </p:txBody>
      </p:sp>
      <p:sp>
        <p:nvSpPr>
          <p:cNvPr id="12" name="Text Placeholder 2">
            <a:extLst>
              <a:ext uri="{FF2B5EF4-FFF2-40B4-BE49-F238E27FC236}">
                <a16:creationId xmlns:a16="http://schemas.microsoft.com/office/drawing/2014/main" id="{86E4F9D2-D790-44B5-890B-10F6453BCD99}"/>
              </a:ext>
            </a:extLst>
          </p:cNvPr>
          <p:cNvSpPr txBox="1">
            <a:spLocks/>
          </p:cNvSpPr>
          <p:nvPr/>
        </p:nvSpPr>
        <p:spPr>
          <a:xfrm>
            <a:off x="727200" y="1636396"/>
            <a:ext cx="500800" cy="398773"/>
          </a:xfrm>
          <a:prstGeom prst="rect">
            <a:avLst/>
          </a:prstGeom>
        </p:spPr>
        <p:txBody>
          <a:bodyPr vert="horz" lIns="0" tIns="0" rIns="0" bIns="0" rtlCol="0">
            <a:noAutofit/>
          </a:bodyPr>
          <a:lstStyle>
            <a:lvl1pPr marL="0" marR="0" indent="0" algn="l" defTabSz="914400" rtl="0" eaLnBrk="1" fontAlgn="t" latinLnBrk="0" hangingPunct="1">
              <a:lnSpc>
                <a:spcPct val="100000"/>
              </a:lnSpc>
              <a:spcBef>
                <a:spcPts val="0"/>
              </a:spcBef>
              <a:spcAft>
                <a:spcPts val="0"/>
              </a:spcAft>
              <a:buClr>
                <a:schemeClr val="accent1"/>
              </a:buClr>
              <a:buSzTx/>
              <a:buFont typeface="Arial" panose="020B0604020202020204" pitchFamily="34" charset="0"/>
              <a:buNone/>
              <a:tabLst/>
              <a:defRPr sz="2000" b="0" i="0" kern="1200">
                <a:solidFill>
                  <a:schemeClr val="accent1"/>
                </a:solidFill>
                <a:latin typeface="+mj-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Font typeface="Arial" panose="020B0604020202020204" pitchFamily="34" charset="0"/>
              <a:buNone/>
              <a:defRPr sz="6000" kern="1200">
                <a:solidFill>
                  <a:schemeClr val="tx1"/>
                </a:solidFill>
                <a:latin typeface="+mj-lt"/>
                <a:ea typeface="+mn-ea"/>
                <a:cs typeface="+mn-cs"/>
              </a:defRPr>
            </a:lvl9pPr>
          </a:lstStyle>
          <a:p>
            <a:pPr marL="0" marR="0" lvl="0" indent="0" algn="l" defTabSz="914400" rtl="0" eaLnBrk="1" fontAlgn="t" latinLnBrk="0" hangingPunct="1">
              <a:lnSpc>
                <a:spcPct val="100000"/>
              </a:lnSpc>
              <a:spcBef>
                <a:spcPts val="0"/>
              </a:spcBef>
              <a:spcAft>
                <a:spcPts val="0"/>
              </a:spcAft>
              <a:buClr>
                <a:srgbClr val="00A2BA"/>
              </a:buClr>
              <a:buSzTx/>
              <a:buFont typeface="Arial" panose="020B0604020202020204" pitchFamily="34" charset="0"/>
              <a:buNone/>
              <a:tabLst/>
              <a:defRPr/>
            </a:pPr>
            <a:r>
              <a:rPr kumimoji="0" lang="en-US" sz="2200" b="0" i="0" u="none" strike="noStrike" kern="1200" cap="none" spc="0" normalizeH="0" baseline="0" noProof="0">
                <a:ln>
                  <a:noFill/>
                </a:ln>
                <a:solidFill>
                  <a:srgbClr val="00A2BA"/>
                </a:solidFill>
                <a:effectLst/>
                <a:uLnTx/>
                <a:uFillTx/>
                <a:latin typeface="Coloplast Medium"/>
                <a:ea typeface="+mn-ea"/>
                <a:cs typeface="+mn-cs"/>
              </a:rPr>
              <a:t>01.</a:t>
            </a:r>
          </a:p>
        </p:txBody>
      </p:sp>
      <p:sp>
        <p:nvSpPr>
          <p:cNvPr id="13" name="Text Placeholder 3">
            <a:extLst>
              <a:ext uri="{FF2B5EF4-FFF2-40B4-BE49-F238E27FC236}">
                <a16:creationId xmlns:a16="http://schemas.microsoft.com/office/drawing/2014/main" id="{5BA5AEDA-4DBE-446F-8786-C9EB64AF77C1}"/>
              </a:ext>
            </a:extLst>
          </p:cNvPr>
          <p:cNvSpPr txBox="1">
            <a:spLocks/>
          </p:cNvSpPr>
          <p:nvPr/>
        </p:nvSpPr>
        <p:spPr>
          <a:xfrm>
            <a:off x="1465832" y="1636395"/>
            <a:ext cx="4456259" cy="398773"/>
          </a:xfrm>
          <a:prstGeom prst="rect">
            <a:avLst/>
          </a:prstGeom>
        </p:spPr>
        <p:txBody>
          <a:bodyPr vert="horz" wrap="square" lIns="0" tIns="0" rIns="0" bIns="0" rtlCol="0">
            <a:noAutofit/>
          </a:bodyPr>
          <a:lstStyle>
            <a:lvl1pPr marL="0" marR="0" indent="0" algn="l" defTabSz="914400" rtl="0" eaLnBrk="1" fontAlgn="t" latinLnBrk="0" hangingPunct="1">
              <a:lnSpc>
                <a:spcPct val="100000"/>
              </a:lnSpc>
              <a:spcBef>
                <a:spcPts val="0"/>
              </a:spcBef>
              <a:spcAft>
                <a:spcPts val="0"/>
              </a:spcAft>
              <a:buClr>
                <a:schemeClr val="accent1"/>
              </a:buClr>
              <a:buSzTx/>
              <a:buFont typeface="Arial" panose="020B0604020202020204" pitchFamily="34" charset="0"/>
              <a:buNone/>
              <a:tabLst/>
              <a:defRPr lang="en-GB" sz="2000" b="0" i="0" kern="1200" smtClean="0">
                <a:solidFill>
                  <a:schemeClr val="tx1"/>
                </a:solidFill>
                <a:effectLst/>
                <a:latin typeface="+mn-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Font typeface="Arial" panose="020B0604020202020204" pitchFamily="34" charset="0"/>
              <a:buNone/>
              <a:defRPr sz="6000" kern="1200">
                <a:solidFill>
                  <a:schemeClr val="tx1"/>
                </a:solidFill>
                <a:latin typeface="+mj-lt"/>
                <a:ea typeface="+mn-ea"/>
                <a:cs typeface="+mn-cs"/>
              </a:defRPr>
            </a:lvl9pPr>
          </a:lstStyle>
          <a:p>
            <a:pPr marL="0" marR="0" lvl="0" indent="0" algn="l" defTabSz="914400" rtl="0" eaLnBrk="1" fontAlgn="t" latinLnBrk="0" hangingPunct="1">
              <a:lnSpc>
                <a:spcPct val="100000"/>
              </a:lnSpc>
              <a:spcBef>
                <a:spcPts val="0"/>
              </a:spcBef>
              <a:spcAft>
                <a:spcPts val="0"/>
              </a:spcAft>
              <a:buClr>
                <a:srgbClr val="00A2BA"/>
              </a:buClr>
              <a:buSzTx/>
              <a:buFont typeface="Arial" panose="020B0604020202020204" pitchFamily="34" charset="0"/>
              <a:buNone/>
              <a:tabLst/>
              <a:defRPr/>
            </a:pPr>
            <a:r>
              <a:rPr kumimoji="0" lang="en-US" sz="2200" b="1" i="0" u="none" strike="noStrike" kern="1200" cap="none" spc="0" normalizeH="0" baseline="0" noProof="0">
                <a:ln>
                  <a:noFill/>
                </a:ln>
                <a:solidFill>
                  <a:srgbClr val="213D46"/>
                </a:solidFill>
                <a:effectLst/>
                <a:uLnTx/>
                <a:uFillTx/>
                <a:latin typeface="Coloplast"/>
                <a:ea typeface="+mn-ea"/>
                <a:cs typeface="+mn-cs"/>
              </a:rPr>
              <a:t>Erectile Dysfunction (ED) Facts</a:t>
            </a:r>
          </a:p>
          <a:p>
            <a:pPr marL="517525" marR="0" lvl="0" indent="-284163" algn="l" defTabSz="914400" rtl="0" eaLnBrk="1" fontAlgn="t" latinLnBrk="0" hangingPunct="1">
              <a:lnSpc>
                <a:spcPct val="100000"/>
              </a:lnSpc>
              <a:spcBef>
                <a:spcPts val="0"/>
              </a:spcBef>
              <a:spcAft>
                <a:spcPts val="0"/>
              </a:spcAft>
              <a:buClr>
                <a:srgbClr val="00A2BA"/>
              </a:buClr>
              <a:buSzTx/>
              <a:buFont typeface="Arial" panose="020B0604020202020204" pitchFamily="34" charset="0"/>
              <a:buChar char="•"/>
              <a:tabLst/>
              <a:defRPr/>
            </a:pPr>
            <a:r>
              <a:rPr kumimoji="0" lang="en-US" sz="2200" b="0" i="0" u="none" strike="noStrike" kern="1200" cap="none" spc="0" normalizeH="0" baseline="0" noProof="0">
                <a:ln>
                  <a:noFill/>
                </a:ln>
                <a:solidFill>
                  <a:srgbClr val="213D46"/>
                </a:solidFill>
                <a:effectLst/>
                <a:uLnTx/>
                <a:uFillTx/>
                <a:latin typeface="Coloplast"/>
                <a:ea typeface="+mn-ea"/>
                <a:cs typeface="+mn-cs"/>
              </a:rPr>
              <a:t>What is ED</a:t>
            </a:r>
          </a:p>
          <a:p>
            <a:pPr marL="517525" marR="0" lvl="0" indent="-284163" algn="l" defTabSz="914400" rtl="0" eaLnBrk="1" fontAlgn="t" latinLnBrk="0" hangingPunct="1">
              <a:lnSpc>
                <a:spcPct val="100000"/>
              </a:lnSpc>
              <a:spcBef>
                <a:spcPts val="0"/>
              </a:spcBef>
              <a:spcAft>
                <a:spcPts val="0"/>
              </a:spcAft>
              <a:buClr>
                <a:srgbClr val="00A2BA"/>
              </a:buClr>
              <a:buSzTx/>
              <a:buFont typeface="Arial" panose="020B0604020202020204" pitchFamily="34" charset="0"/>
              <a:buChar char="•"/>
              <a:tabLst/>
              <a:defRPr/>
            </a:pPr>
            <a:r>
              <a:rPr kumimoji="0" lang="en-US" sz="2200" b="0" i="0" u="none" strike="noStrike" kern="1200" cap="none" spc="0" normalizeH="0" baseline="0" noProof="0">
                <a:ln>
                  <a:noFill/>
                </a:ln>
                <a:solidFill>
                  <a:srgbClr val="213D46"/>
                </a:solidFill>
                <a:effectLst/>
                <a:uLnTx/>
                <a:uFillTx/>
                <a:latin typeface="Coloplast"/>
                <a:ea typeface="+mn-ea"/>
                <a:cs typeface="+mn-cs"/>
              </a:rPr>
              <a:t>Causes of ED</a:t>
            </a:r>
          </a:p>
          <a:p>
            <a:pPr marL="517525" marR="0" lvl="0" indent="-284163" algn="l" defTabSz="914400" rtl="0" eaLnBrk="1" fontAlgn="t" latinLnBrk="0" hangingPunct="1">
              <a:lnSpc>
                <a:spcPct val="100000"/>
              </a:lnSpc>
              <a:spcBef>
                <a:spcPts val="0"/>
              </a:spcBef>
              <a:spcAft>
                <a:spcPts val="0"/>
              </a:spcAft>
              <a:buClr>
                <a:srgbClr val="00A2BA"/>
              </a:buClr>
              <a:buSzTx/>
              <a:buFont typeface="Arial" panose="020B0604020202020204" pitchFamily="34" charset="0"/>
              <a:buChar char="•"/>
              <a:tabLst/>
              <a:defRPr/>
            </a:pPr>
            <a:r>
              <a:rPr kumimoji="0" lang="en-US" sz="2200" b="0" i="0" u="none" strike="noStrike" kern="1200" cap="none" spc="0" normalizeH="0" baseline="0" noProof="0">
                <a:ln>
                  <a:noFill/>
                </a:ln>
                <a:solidFill>
                  <a:srgbClr val="213D46"/>
                </a:solidFill>
                <a:effectLst/>
                <a:uLnTx/>
                <a:uFillTx/>
                <a:latin typeface="Coloplast"/>
                <a:ea typeface="+mn-ea"/>
                <a:cs typeface="+mn-cs"/>
              </a:rPr>
              <a:t>Psychological effects of ED</a:t>
            </a:r>
            <a:endParaRPr kumimoji="0" lang="en-US" sz="2200" b="0" i="0" u="none" strike="noStrike" kern="1200" cap="none" spc="0" normalizeH="0" baseline="0" noProof="0" dirty="0">
              <a:ln>
                <a:noFill/>
              </a:ln>
              <a:solidFill>
                <a:srgbClr val="213D46"/>
              </a:solidFill>
              <a:effectLst/>
              <a:uLnTx/>
              <a:uFillTx/>
              <a:latin typeface="Coloplast"/>
              <a:ea typeface="+mn-ea"/>
              <a:cs typeface="+mn-cs"/>
            </a:endParaRPr>
          </a:p>
        </p:txBody>
      </p:sp>
      <p:sp>
        <p:nvSpPr>
          <p:cNvPr id="14" name="Text Placeholder 4">
            <a:extLst>
              <a:ext uri="{FF2B5EF4-FFF2-40B4-BE49-F238E27FC236}">
                <a16:creationId xmlns:a16="http://schemas.microsoft.com/office/drawing/2014/main" id="{FCEF3DC5-178D-43CA-8991-028C0035C77C}"/>
              </a:ext>
            </a:extLst>
          </p:cNvPr>
          <p:cNvSpPr txBox="1">
            <a:spLocks/>
          </p:cNvSpPr>
          <p:nvPr/>
        </p:nvSpPr>
        <p:spPr>
          <a:xfrm>
            <a:off x="727200" y="3347979"/>
            <a:ext cx="500800" cy="398773"/>
          </a:xfrm>
          <a:prstGeom prst="rect">
            <a:avLst/>
          </a:prstGeom>
        </p:spPr>
        <p:txBody>
          <a:bodyPr vert="horz" lIns="0" tIns="0" rIns="0" bIns="0" rtlCol="0">
            <a:noAutofit/>
          </a:bodyPr>
          <a:lstStyle>
            <a:lvl1pPr marL="0" marR="0" indent="0" algn="l" defTabSz="914400" rtl="0" eaLnBrk="1" fontAlgn="t" latinLnBrk="0" hangingPunct="1">
              <a:lnSpc>
                <a:spcPct val="100000"/>
              </a:lnSpc>
              <a:spcBef>
                <a:spcPts val="0"/>
              </a:spcBef>
              <a:spcAft>
                <a:spcPts val="0"/>
              </a:spcAft>
              <a:buClr>
                <a:schemeClr val="accent1"/>
              </a:buClr>
              <a:buSzTx/>
              <a:buFont typeface="Arial" panose="020B0604020202020204" pitchFamily="34" charset="0"/>
              <a:buNone/>
              <a:tabLst/>
              <a:defRPr sz="2000" b="0" i="0" kern="1200">
                <a:solidFill>
                  <a:schemeClr val="accent1"/>
                </a:solidFill>
                <a:latin typeface="+mj-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Font typeface="Arial" panose="020B0604020202020204" pitchFamily="34" charset="0"/>
              <a:buNone/>
              <a:defRPr sz="6000" kern="1200">
                <a:solidFill>
                  <a:schemeClr val="tx1"/>
                </a:solidFill>
                <a:latin typeface="+mj-lt"/>
                <a:ea typeface="+mn-ea"/>
                <a:cs typeface="+mn-cs"/>
              </a:defRPr>
            </a:lvl9pPr>
          </a:lstStyle>
          <a:p>
            <a:pPr marL="0" marR="0" lvl="0" indent="0" algn="l" defTabSz="914400" rtl="0" eaLnBrk="1" fontAlgn="t" latinLnBrk="0" hangingPunct="1">
              <a:lnSpc>
                <a:spcPct val="100000"/>
              </a:lnSpc>
              <a:spcBef>
                <a:spcPts val="0"/>
              </a:spcBef>
              <a:spcAft>
                <a:spcPts val="0"/>
              </a:spcAft>
              <a:buClr>
                <a:srgbClr val="00A2BA"/>
              </a:buClr>
              <a:buSzTx/>
              <a:buFont typeface="Arial" panose="020B0604020202020204" pitchFamily="34" charset="0"/>
              <a:buNone/>
              <a:tabLst/>
              <a:defRPr/>
            </a:pPr>
            <a:r>
              <a:rPr kumimoji="0" lang="en-US" sz="2200" b="0" i="0" u="none" strike="noStrike" kern="1200" cap="none" spc="0" normalizeH="0" baseline="0" noProof="0">
                <a:ln>
                  <a:noFill/>
                </a:ln>
                <a:solidFill>
                  <a:srgbClr val="00A2BA"/>
                </a:solidFill>
                <a:effectLst/>
                <a:uLnTx/>
                <a:uFillTx/>
                <a:latin typeface="Coloplast Medium"/>
                <a:ea typeface="+mn-ea"/>
                <a:cs typeface="+mn-cs"/>
              </a:rPr>
              <a:t>02.</a:t>
            </a:r>
          </a:p>
        </p:txBody>
      </p:sp>
      <p:sp>
        <p:nvSpPr>
          <p:cNvPr id="15" name="Text Placeholder 5">
            <a:extLst>
              <a:ext uri="{FF2B5EF4-FFF2-40B4-BE49-F238E27FC236}">
                <a16:creationId xmlns:a16="http://schemas.microsoft.com/office/drawing/2014/main" id="{0263CC75-219E-4BFD-8EF5-86A7B990F482}"/>
              </a:ext>
            </a:extLst>
          </p:cNvPr>
          <p:cNvSpPr txBox="1">
            <a:spLocks/>
          </p:cNvSpPr>
          <p:nvPr/>
        </p:nvSpPr>
        <p:spPr>
          <a:xfrm>
            <a:off x="1465832" y="3347978"/>
            <a:ext cx="8808878" cy="2136903"/>
          </a:xfrm>
          <a:prstGeom prst="rect">
            <a:avLst/>
          </a:prstGeom>
        </p:spPr>
        <p:txBody>
          <a:bodyPr vert="horz" lIns="0" tIns="0" rIns="0" bIns="0" rtlCol="0">
            <a:noAutofit/>
          </a:bodyPr>
          <a:lstStyle>
            <a:lvl1pPr marL="0" marR="0" indent="0" algn="l" defTabSz="914400" rtl="0" eaLnBrk="1" fontAlgn="t" latinLnBrk="0" hangingPunct="1">
              <a:lnSpc>
                <a:spcPct val="100000"/>
              </a:lnSpc>
              <a:spcBef>
                <a:spcPts val="0"/>
              </a:spcBef>
              <a:spcAft>
                <a:spcPts val="0"/>
              </a:spcAft>
              <a:buClr>
                <a:schemeClr val="accent1"/>
              </a:buClr>
              <a:buSzTx/>
              <a:buFont typeface="Arial" panose="020B0604020202020204" pitchFamily="34" charset="0"/>
              <a:buNone/>
              <a:tabLst/>
              <a:defRPr sz="2000" kern="1200">
                <a:solidFill>
                  <a:schemeClr val="tx1"/>
                </a:solidFill>
                <a:latin typeface="+mn-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Font typeface="Arial" panose="020B0604020202020204" pitchFamily="34" charset="0"/>
              <a:buNone/>
              <a:defRPr sz="6000" kern="1200">
                <a:solidFill>
                  <a:schemeClr val="tx1"/>
                </a:solidFill>
                <a:latin typeface="+mj-lt"/>
                <a:ea typeface="+mn-ea"/>
                <a:cs typeface="+mn-cs"/>
              </a:defRPr>
            </a:lvl9pPr>
          </a:lstStyle>
          <a:p>
            <a:pPr>
              <a:buClr>
                <a:srgbClr val="00A2BA"/>
              </a:buClr>
              <a:defRPr/>
            </a:pPr>
            <a:r>
              <a:rPr lang="en-US" sz="2200" b="1">
                <a:solidFill>
                  <a:srgbClr val="213D46"/>
                </a:solidFill>
                <a:latin typeface="Coloplast"/>
              </a:rPr>
              <a:t>Hope for ED: Treatment options</a:t>
            </a:r>
          </a:p>
        </p:txBody>
      </p:sp>
      <p:sp>
        <p:nvSpPr>
          <p:cNvPr id="16" name="Text Placeholder 6">
            <a:extLst>
              <a:ext uri="{FF2B5EF4-FFF2-40B4-BE49-F238E27FC236}">
                <a16:creationId xmlns:a16="http://schemas.microsoft.com/office/drawing/2014/main" id="{C3206875-033D-4F81-81E4-484796C84370}"/>
              </a:ext>
            </a:extLst>
          </p:cNvPr>
          <p:cNvSpPr txBox="1">
            <a:spLocks/>
          </p:cNvSpPr>
          <p:nvPr/>
        </p:nvSpPr>
        <p:spPr>
          <a:xfrm>
            <a:off x="727200" y="4350671"/>
            <a:ext cx="500800" cy="398773"/>
          </a:xfrm>
          <a:prstGeom prst="rect">
            <a:avLst/>
          </a:prstGeom>
        </p:spPr>
        <p:txBody>
          <a:bodyPr vert="horz" lIns="0" tIns="0" rIns="0" bIns="0" rtlCol="0">
            <a:noAutofit/>
          </a:bodyPr>
          <a:lstStyle>
            <a:lvl1pPr marL="0" marR="0" indent="0" algn="l" defTabSz="914400" rtl="0" eaLnBrk="1" fontAlgn="t" latinLnBrk="0" hangingPunct="1">
              <a:lnSpc>
                <a:spcPct val="100000"/>
              </a:lnSpc>
              <a:spcBef>
                <a:spcPts val="0"/>
              </a:spcBef>
              <a:spcAft>
                <a:spcPts val="0"/>
              </a:spcAft>
              <a:buClr>
                <a:schemeClr val="accent1"/>
              </a:buClr>
              <a:buSzTx/>
              <a:buFont typeface="Arial" panose="020B0604020202020204" pitchFamily="34" charset="0"/>
              <a:buNone/>
              <a:tabLst/>
              <a:defRPr sz="2000" b="0" i="0" kern="1200">
                <a:solidFill>
                  <a:schemeClr val="accent1"/>
                </a:solidFill>
                <a:latin typeface="+mj-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Font typeface="Arial" panose="020B0604020202020204" pitchFamily="34" charset="0"/>
              <a:buNone/>
              <a:defRPr sz="6000" kern="1200">
                <a:solidFill>
                  <a:schemeClr val="tx1"/>
                </a:solidFill>
                <a:latin typeface="+mj-lt"/>
                <a:ea typeface="+mn-ea"/>
                <a:cs typeface="+mn-cs"/>
              </a:defRPr>
            </a:lvl9pPr>
          </a:lstStyle>
          <a:p>
            <a:pPr marL="0" marR="0" lvl="0" indent="0" algn="l" defTabSz="914400" rtl="0" eaLnBrk="1" fontAlgn="t" latinLnBrk="0" hangingPunct="1">
              <a:lnSpc>
                <a:spcPct val="100000"/>
              </a:lnSpc>
              <a:spcBef>
                <a:spcPts val="0"/>
              </a:spcBef>
              <a:spcAft>
                <a:spcPts val="0"/>
              </a:spcAft>
              <a:buClr>
                <a:srgbClr val="00A2BA"/>
              </a:buClr>
              <a:buSzTx/>
              <a:buFont typeface="Arial" panose="020B0604020202020204" pitchFamily="34" charset="0"/>
              <a:buNone/>
              <a:tabLst/>
              <a:defRPr/>
            </a:pPr>
            <a:r>
              <a:rPr kumimoji="0" lang="en-US" sz="2200" b="0" i="0" u="none" strike="noStrike" kern="1200" cap="none" spc="0" normalizeH="0" baseline="0" noProof="0">
                <a:ln>
                  <a:noFill/>
                </a:ln>
                <a:solidFill>
                  <a:srgbClr val="00A2BA"/>
                </a:solidFill>
                <a:effectLst/>
                <a:uLnTx/>
                <a:uFillTx/>
                <a:latin typeface="Coloplast Medium"/>
                <a:ea typeface="+mn-ea"/>
                <a:cs typeface="+mn-cs"/>
              </a:rPr>
              <a:t>03.</a:t>
            </a:r>
          </a:p>
        </p:txBody>
      </p:sp>
      <p:sp>
        <p:nvSpPr>
          <p:cNvPr id="17" name="Text Placeholder 7">
            <a:extLst>
              <a:ext uri="{FF2B5EF4-FFF2-40B4-BE49-F238E27FC236}">
                <a16:creationId xmlns:a16="http://schemas.microsoft.com/office/drawing/2014/main" id="{1CEC7758-D7C8-425C-B5FF-AEB356013DCA}"/>
              </a:ext>
            </a:extLst>
          </p:cNvPr>
          <p:cNvSpPr txBox="1">
            <a:spLocks/>
          </p:cNvSpPr>
          <p:nvPr/>
        </p:nvSpPr>
        <p:spPr>
          <a:xfrm>
            <a:off x="1465832" y="4350670"/>
            <a:ext cx="4456259" cy="398773"/>
          </a:xfrm>
          <a:prstGeom prst="rect">
            <a:avLst/>
          </a:prstGeom>
        </p:spPr>
        <p:txBody>
          <a:bodyPr vert="horz" lIns="0" tIns="0" rIns="0" bIns="0" rtlCol="0">
            <a:noAutofit/>
          </a:bodyPr>
          <a:lstStyle>
            <a:lvl1pPr marL="0" marR="0" indent="0" algn="l" defTabSz="914400" rtl="0" eaLnBrk="1" fontAlgn="t" latinLnBrk="0" hangingPunct="1">
              <a:lnSpc>
                <a:spcPct val="100000"/>
              </a:lnSpc>
              <a:spcBef>
                <a:spcPts val="0"/>
              </a:spcBef>
              <a:spcAft>
                <a:spcPts val="0"/>
              </a:spcAft>
              <a:buClr>
                <a:schemeClr val="accent1"/>
              </a:buClr>
              <a:buSzTx/>
              <a:buFont typeface="Arial" panose="020B0604020202020204" pitchFamily="34" charset="0"/>
              <a:buNone/>
              <a:tabLst/>
              <a:defRPr sz="2000" kern="1200">
                <a:solidFill>
                  <a:schemeClr val="tx1"/>
                </a:solidFill>
                <a:latin typeface="+mn-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Font typeface="Arial" panose="020B0604020202020204" pitchFamily="34" charset="0"/>
              <a:buNone/>
              <a:defRPr sz="6000" kern="1200">
                <a:solidFill>
                  <a:schemeClr val="tx1"/>
                </a:solidFill>
                <a:latin typeface="+mj-lt"/>
                <a:ea typeface="+mn-ea"/>
                <a:cs typeface="+mn-cs"/>
              </a:defRPr>
            </a:lvl9pPr>
          </a:lstStyle>
          <a:p>
            <a:pPr marL="0" marR="0" lvl="0" indent="0" algn="l" defTabSz="914400" rtl="0" eaLnBrk="1" fontAlgn="t" latinLnBrk="0" hangingPunct="1">
              <a:lnSpc>
                <a:spcPct val="100000"/>
              </a:lnSpc>
              <a:spcBef>
                <a:spcPts val="0"/>
              </a:spcBef>
              <a:spcAft>
                <a:spcPts val="0"/>
              </a:spcAft>
              <a:buClr>
                <a:srgbClr val="00A2BA"/>
              </a:buClr>
              <a:buSzTx/>
              <a:buFont typeface="Arial" panose="020B0604020202020204" pitchFamily="34" charset="0"/>
              <a:buNone/>
              <a:tabLst/>
              <a:defRPr/>
            </a:pPr>
            <a:r>
              <a:rPr kumimoji="0" lang="en-US" sz="2200" b="1" i="0" u="none" strike="noStrike" kern="1200" cap="none" spc="0" normalizeH="0" baseline="0" noProof="0">
                <a:ln>
                  <a:noFill/>
                </a:ln>
                <a:solidFill>
                  <a:srgbClr val="213D46"/>
                </a:solidFill>
                <a:effectLst/>
                <a:uLnTx/>
                <a:uFillTx/>
                <a:latin typeface="Coloplast"/>
                <a:ea typeface="+mn-ea"/>
                <a:cs typeface="+mn-cs"/>
              </a:rPr>
              <a:t>Patient perspective</a:t>
            </a:r>
          </a:p>
        </p:txBody>
      </p:sp>
      <p:sp>
        <p:nvSpPr>
          <p:cNvPr id="18" name="Text Placeholder 10">
            <a:extLst>
              <a:ext uri="{FF2B5EF4-FFF2-40B4-BE49-F238E27FC236}">
                <a16:creationId xmlns:a16="http://schemas.microsoft.com/office/drawing/2014/main" id="{645E914C-2342-4E0E-B17C-CDF75102DA7E}"/>
              </a:ext>
            </a:extLst>
          </p:cNvPr>
          <p:cNvSpPr txBox="1">
            <a:spLocks/>
          </p:cNvSpPr>
          <p:nvPr/>
        </p:nvSpPr>
        <p:spPr>
          <a:xfrm>
            <a:off x="727200" y="5353362"/>
            <a:ext cx="500800" cy="398773"/>
          </a:xfrm>
          <a:prstGeom prst="rect">
            <a:avLst/>
          </a:prstGeom>
        </p:spPr>
        <p:txBody>
          <a:bodyPr vert="horz" lIns="0" tIns="0" rIns="0" bIns="0" rtlCol="0">
            <a:noAutofit/>
          </a:bodyPr>
          <a:lstStyle>
            <a:lvl1pPr marL="0" marR="0" indent="0" algn="l" defTabSz="914400" rtl="0" eaLnBrk="1" fontAlgn="t" latinLnBrk="0" hangingPunct="1">
              <a:lnSpc>
                <a:spcPct val="100000"/>
              </a:lnSpc>
              <a:spcBef>
                <a:spcPts val="0"/>
              </a:spcBef>
              <a:spcAft>
                <a:spcPts val="0"/>
              </a:spcAft>
              <a:buClr>
                <a:schemeClr val="accent1"/>
              </a:buClr>
              <a:buSzTx/>
              <a:buFont typeface="Arial" panose="020B0604020202020204" pitchFamily="34" charset="0"/>
              <a:buNone/>
              <a:tabLst/>
              <a:defRPr sz="2000" b="0" i="0" kern="1200">
                <a:solidFill>
                  <a:schemeClr val="accent1"/>
                </a:solidFill>
                <a:latin typeface="+mj-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Font typeface="Arial" panose="020B0604020202020204" pitchFamily="34" charset="0"/>
              <a:buNone/>
              <a:defRPr sz="6000" kern="1200">
                <a:solidFill>
                  <a:schemeClr val="tx1"/>
                </a:solidFill>
                <a:latin typeface="+mj-lt"/>
                <a:ea typeface="+mn-ea"/>
                <a:cs typeface="+mn-cs"/>
              </a:defRPr>
            </a:lvl9pPr>
          </a:lstStyle>
          <a:p>
            <a:pPr marL="0" marR="0" lvl="0" indent="0" algn="l" defTabSz="914400" rtl="0" eaLnBrk="1" fontAlgn="t" latinLnBrk="0" hangingPunct="1">
              <a:lnSpc>
                <a:spcPct val="100000"/>
              </a:lnSpc>
              <a:spcBef>
                <a:spcPts val="0"/>
              </a:spcBef>
              <a:spcAft>
                <a:spcPts val="0"/>
              </a:spcAft>
              <a:buClr>
                <a:srgbClr val="00A2BA"/>
              </a:buClr>
              <a:buSzTx/>
              <a:buFont typeface="Arial" panose="020B0604020202020204" pitchFamily="34" charset="0"/>
              <a:buNone/>
              <a:tabLst/>
              <a:defRPr/>
            </a:pPr>
            <a:r>
              <a:rPr kumimoji="0" lang="en-US" sz="2200" b="0" i="0" u="none" strike="noStrike" kern="1200" cap="none" spc="0" normalizeH="0" baseline="0" noProof="0">
                <a:ln>
                  <a:noFill/>
                </a:ln>
                <a:solidFill>
                  <a:srgbClr val="00A2BA"/>
                </a:solidFill>
                <a:effectLst/>
                <a:uLnTx/>
                <a:uFillTx/>
                <a:latin typeface="Coloplast Medium"/>
                <a:ea typeface="+mn-ea"/>
                <a:cs typeface="+mn-cs"/>
              </a:rPr>
              <a:t>04.</a:t>
            </a:r>
          </a:p>
        </p:txBody>
      </p:sp>
      <p:sp>
        <p:nvSpPr>
          <p:cNvPr id="19" name="Text Placeholder 11">
            <a:extLst>
              <a:ext uri="{FF2B5EF4-FFF2-40B4-BE49-F238E27FC236}">
                <a16:creationId xmlns:a16="http://schemas.microsoft.com/office/drawing/2014/main" id="{29382124-5C59-4433-9C73-ABE607BA10CA}"/>
              </a:ext>
            </a:extLst>
          </p:cNvPr>
          <p:cNvSpPr txBox="1">
            <a:spLocks/>
          </p:cNvSpPr>
          <p:nvPr/>
        </p:nvSpPr>
        <p:spPr>
          <a:xfrm>
            <a:off x="1465832" y="5353361"/>
            <a:ext cx="4456259" cy="398773"/>
          </a:xfrm>
          <a:prstGeom prst="rect">
            <a:avLst/>
          </a:prstGeom>
        </p:spPr>
        <p:txBody>
          <a:bodyPr vert="horz" lIns="0" tIns="0" rIns="0" bIns="0" rtlCol="0">
            <a:noAutofit/>
          </a:bodyPr>
          <a:lstStyle>
            <a:lvl1pPr marL="0" marR="0" indent="0" algn="l" defTabSz="914400" rtl="0" eaLnBrk="1" fontAlgn="t" latinLnBrk="0" hangingPunct="1">
              <a:lnSpc>
                <a:spcPct val="100000"/>
              </a:lnSpc>
              <a:spcBef>
                <a:spcPts val="0"/>
              </a:spcBef>
              <a:spcAft>
                <a:spcPts val="0"/>
              </a:spcAft>
              <a:buClr>
                <a:schemeClr val="accent1"/>
              </a:buClr>
              <a:buSzTx/>
              <a:buFont typeface="Arial" panose="020B0604020202020204" pitchFamily="34" charset="0"/>
              <a:buNone/>
              <a:tabLst/>
              <a:defRPr sz="2000" kern="1200">
                <a:solidFill>
                  <a:schemeClr val="tx1"/>
                </a:solidFill>
                <a:latin typeface="+mn-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Font typeface="Arial" panose="020B0604020202020204" pitchFamily="34" charset="0"/>
              <a:buNone/>
              <a:defRPr sz="6000" kern="1200">
                <a:solidFill>
                  <a:schemeClr val="tx1"/>
                </a:solidFill>
                <a:latin typeface="+mj-lt"/>
                <a:ea typeface="+mn-ea"/>
                <a:cs typeface="+mn-cs"/>
              </a:defRPr>
            </a:lvl9pPr>
          </a:lstStyle>
          <a:p>
            <a:pPr marL="0" marR="0" lvl="0" indent="0" algn="l" defTabSz="914400" rtl="0" eaLnBrk="1" fontAlgn="t" latinLnBrk="0" hangingPunct="1">
              <a:lnSpc>
                <a:spcPct val="100000"/>
              </a:lnSpc>
              <a:spcBef>
                <a:spcPts val="0"/>
              </a:spcBef>
              <a:spcAft>
                <a:spcPts val="0"/>
              </a:spcAft>
              <a:buClr>
                <a:srgbClr val="00A2BA"/>
              </a:buClr>
              <a:buSzTx/>
              <a:buFont typeface="Arial" panose="020B0604020202020204" pitchFamily="34" charset="0"/>
              <a:buNone/>
              <a:tabLst/>
              <a:defRPr/>
            </a:pPr>
            <a:r>
              <a:rPr kumimoji="0" lang="en-US" sz="2200" b="1" i="0" u="none" strike="noStrike" kern="1200" cap="none" spc="0" normalizeH="0" baseline="0" noProof="0">
                <a:ln>
                  <a:noFill/>
                </a:ln>
                <a:solidFill>
                  <a:srgbClr val="213D46"/>
                </a:solidFill>
                <a:effectLst/>
                <a:uLnTx/>
                <a:uFillTx/>
                <a:latin typeface="Coloplast"/>
                <a:ea typeface="+mn-ea"/>
                <a:cs typeface="+mn-cs"/>
              </a:rPr>
              <a:t>Additional resources</a:t>
            </a:r>
          </a:p>
        </p:txBody>
      </p:sp>
    </p:spTree>
    <p:extLst>
      <p:ext uri="{BB962C8B-B14F-4D97-AF65-F5344CB8AC3E}">
        <p14:creationId xmlns:p14="http://schemas.microsoft.com/office/powerpoint/2010/main" val="2055069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9FE4C04-9E79-43CC-9974-B23107256B20}"/>
              </a:ext>
            </a:extLst>
          </p:cNvPr>
          <p:cNvSpPr txBox="1">
            <a:spLocks/>
          </p:cNvSpPr>
          <p:nvPr/>
        </p:nvSpPr>
        <p:spPr>
          <a:xfrm>
            <a:off x="727075" y="826708"/>
            <a:ext cx="8365651" cy="5666167"/>
          </a:xfrm>
          <a:prstGeom prst="rect">
            <a:avLst/>
          </a:prstGeom>
        </p:spPr>
        <p:txBody>
          <a:bodyPr vert="horz" wrap="square" lIns="0" tIns="0" rIns="0" bIns="0" rtlCol="0">
            <a:spAutoFit/>
          </a:bodyPr>
          <a:lstStyle>
            <a:lvl1pPr marL="342900" marR="0" indent="-342900" algn="l" defTabSz="914400" rtl="0" eaLnBrk="1" fontAlgn="t" latinLnBrk="0" hangingPunct="1">
              <a:lnSpc>
                <a:spcPct val="100000"/>
              </a:lnSpc>
              <a:spcBef>
                <a:spcPts val="500"/>
              </a:spcBef>
              <a:spcAft>
                <a:spcPts val="0"/>
              </a:spcAft>
              <a:buClr>
                <a:schemeClr val="accent1"/>
              </a:buClr>
              <a:buSzTx/>
              <a:buFont typeface="Arial" panose="020B0604020202020204" pitchFamily="34" charset="0"/>
              <a:buChar char="•"/>
              <a:tabLst/>
              <a:defRPr sz="2000" kern="1200">
                <a:solidFill>
                  <a:schemeClr val="tx1"/>
                </a:solidFill>
                <a:latin typeface="+mn-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Clr>
                <a:schemeClr val="accent1"/>
              </a:buClr>
              <a:buFont typeface="Arial" panose="020B0604020202020204" pitchFamily="34" charset="0"/>
              <a:buNone/>
              <a:defRPr sz="6000" kern="1200">
                <a:solidFill>
                  <a:schemeClr val="tx1"/>
                </a:solidFill>
                <a:latin typeface="+mj-lt"/>
                <a:ea typeface="+mn-ea"/>
                <a:cs typeface="+mn-cs"/>
              </a:defRPr>
            </a:lvl9pPr>
          </a:lstStyle>
          <a:p>
            <a:pPr marL="0" indent="0">
              <a:lnSpc>
                <a:spcPct val="107000"/>
              </a:lnSpc>
              <a:spcBef>
                <a:spcPts val="0"/>
              </a:spcBef>
              <a:spcAft>
                <a:spcPts val="800"/>
              </a:spcAft>
              <a:buFont typeface="Arial" panose="020B0604020202020204" pitchFamily="34" charset="0"/>
              <a:buNone/>
            </a:pPr>
            <a:r>
              <a:rPr lang="en-US" sz="1200">
                <a:latin typeface="Coloplast" pitchFamily="2" charset="0"/>
                <a:ea typeface="Calibri" panose="020F0502020204030204" pitchFamily="34" charset="0"/>
                <a:cs typeface="Times New Roman" panose="02020603050405020304" pitchFamily="18" charset="0"/>
              </a:rPr>
              <a:t>A penile implant, also called a penile prosthesis, is concealed entirely within the body to address erectile dysfunction (impotence). The device is manually positioned to simulate an erect or flaccid penis. </a:t>
            </a:r>
          </a:p>
          <a:p>
            <a:pPr marL="0" indent="0">
              <a:lnSpc>
                <a:spcPct val="107000"/>
              </a:lnSpc>
              <a:spcBef>
                <a:spcPts val="0"/>
              </a:spcBef>
              <a:spcAft>
                <a:spcPts val="800"/>
              </a:spcAft>
              <a:buFont typeface="Arial" panose="020B0604020202020204" pitchFamily="34" charset="0"/>
              <a:buNone/>
            </a:pPr>
            <a:r>
              <a:rPr lang="en-US" sz="1200">
                <a:latin typeface="Coloplast" pitchFamily="2" charset="0"/>
                <a:ea typeface="Calibri" panose="020F0502020204030204" pitchFamily="34" charset="0"/>
                <a:cs typeface="Times New Roman" panose="02020603050405020304" pitchFamily="18" charset="0"/>
              </a:rPr>
              <a:t>Intended Purpose </a:t>
            </a:r>
          </a:p>
          <a:p>
            <a:pPr marL="0" indent="0">
              <a:lnSpc>
                <a:spcPct val="107000"/>
              </a:lnSpc>
              <a:spcBef>
                <a:spcPts val="0"/>
              </a:spcBef>
              <a:spcAft>
                <a:spcPts val="800"/>
              </a:spcAft>
              <a:buFont typeface="Arial" panose="020B0604020202020204" pitchFamily="34" charset="0"/>
              <a:buNone/>
            </a:pPr>
            <a:r>
              <a:rPr lang="en-US" sz="1200">
                <a:latin typeface="Coloplast" pitchFamily="2" charset="0"/>
                <a:ea typeface="Calibri" panose="020F0502020204030204" pitchFamily="34" charset="0"/>
                <a:cs typeface="Times New Roman" panose="02020603050405020304" pitchFamily="18" charset="0"/>
              </a:rPr>
              <a:t>The Genesis Malleable Penile Prosthesis is a flexible silicone elastomer device designed to be implanted into the penis for the management of erectile dysfunction (commonly known as impotence). </a:t>
            </a:r>
          </a:p>
          <a:p>
            <a:pPr marL="0" indent="0">
              <a:lnSpc>
                <a:spcPct val="107000"/>
              </a:lnSpc>
              <a:spcBef>
                <a:spcPts val="0"/>
              </a:spcBef>
              <a:spcAft>
                <a:spcPts val="800"/>
              </a:spcAft>
              <a:buFont typeface="Arial" panose="020B0604020202020204" pitchFamily="34" charset="0"/>
              <a:buNone/>
            </a:pPr>
            <a:r>
              <a:rPr lang="en-US" sz="1200">
                <a:latin typeface="Coloplast" pitchFamily="2" charset="0"/>
                <a:ea typeface="Calibri" panose="020F0502020204030204" pitchFamily="34" charset="0"/>
                <a:cs typeface="Times New Roman" panose="02020603050405020304" pitchFamily="18" charset="0"/>
              </a:rPr>
              <a:t>Indications </a:t>
            </a:r>
          </a:p>
          <a:p>
            <a:pPr marL="0" indent="0">
              <a:lnSpc>
                <a:spcPct val="107000"/>
              </a:lnSpc>
              <a:spcBef>
                <a:spcPts val="0"/>
              </a:spcBef>
              <a:spcAft>
                <a:spcPts val="800"/>
              </a:spcAft>
              <a:buFont typeface="Arial" panose="020B0604020202020204" pitchFamily="34" charset="0"/>
              <a:buNone/>
            </a:pPr>
            <a:r>
              <a:rPr lang="en-US" sz="1200">
                <a:latin typeface="Coloplast" pitchFamily="2" charset="0"/>
                <a:ea typeface="Calibri" panose="020F0502020204030204" pitchFamily="34" charset="0"/>
                <a:cs typeface="Times New Roman" panose="02020603050405020304" pitchFamily="18" charset="0"/>
              </a:rPr>
              <a:t>The prosthesis is designed for the management of erectile dysfunction (impotence) stemming from a variety of causes, including: epispadias (a rare birth defect located at the opening of the urethra), pelvic fracture; spinal cord injury or disease; prostatectomy; cystectomy; abdominal-perineal resection (surgical removal of the anus, rectum, and sigmoid colon); multiple sclerosis; diabetes mellitus; alcoholism; arteriosclerosis and hypertensive vascular disease; priapism (prolonged and painful erection of the penis); and Peyronie’s disease (curvature of the penis). The Prosthesis may also be used in selected patients with psychogenic impotence. </a:t>
            </a:r>
          </a:p>
          <a:p>
            <a:pPr marL="0" indent="0">
              <a:lnSpc>
                <a:spcPct val="107000"/>
              </a:lnSpc>
              <a:spcBef>
                <a:spcPts val="0"/>
              </a:spcBef>
              <a:spcAft>
                <a:spcPts val="800"/>
              </a:spcAft>
              <a:buFont typeface="Arial" panose="020B0604020202020204" pitchFamily="34" charset="0"/>
              <a:buNone/>
            </a:pPr>
            <a:r>
              <a:rPr lang="en-US" sz="1200">
                <a:latin typeface="Coloplast" pitchFamily="2" charset="0"/>
                <a:ea typeface="Calibri" panose="020F0502020204030204" pitchFamily="34" charset="0"/>
                <a:cs typeface="Times New Roman" panose="02020603050405020304" pitchFamily="18" charset="0"/>
              </a:rPr>
              <a:t>Contraindications </a:t>
            </a:r>
          </a:p>
          <a:p>
            <a:pPr marL="0" indent="0">
              <a:lnSpc>
                <a:spcPct val="107000"/>
              </a:lnSpc>
              <a:spcBef>
                <a:spcPts val="0"/>
              </a:spcBef>
              <a:spcAft>
                <a:spcPts val="800"/>
              </a:spcAft>
              <a:buFont typeface="Arial" panose="020B0604020202020204" pitchFamily="34" charset="0"/>
              <a:buNone/>
            </a:pPr>
            <a:r>
              <a:rPr lang="en-US" sz="1200">
                <a:latin typeface="Coloplast" pitchFamily="2" charset="0"/>
                <a:ea typeface="Calibri" panose="020F0502020204030204" pitchFamily="34" charset="0"/>
                <a:cs typeface="Times New Roman" panose="02020603050405020304" pitchFamily="18" charset="0"/>
              </a:rPr>
              <a:t>The Genesis Malleable Penile Prosthesis should not be used in: patients with an active infection present anywhere in the body, especially urinary tract or genital infection; patients with a documented sensitivity to silicone; and, patients with unresolved urinary problems, such as an elevated residual urine volume secondary to bladder outlet obstruction or neurogenic bladder. </a:t>
            </a:r>
          </a:p>
          <a:p>
            <a:pPr marL="0" indent="0">
              <a:lnSpc>
                <a:spcPct val="107000"/>
              </a:lnSpc>
              <a:spcBef>
                <a:spcPts val="0"/>
              </a:spcBef>
              <a:spcAft>
                <a:spcPts val="800"/>
              </a:spcAft>
              <a:buFont typeface="Arial" panose="020B0604020202020204" pitchFamily="34" charset="0"/>
              <a:buNone/>
            </a:pPr>
            <a:r>
              <a:rPr lang="en-US" sz="1200">
                <a:latin typeface="Coloplast" pitchFamily="2" charset="0"/>
                <a:ea typeface="Calibri" panose="020F0502020204030204" pitchFamily="34" charset="0"/>
                <a:cs typeface="Times New Roman" panose="02020603050405020304" pitchFamily="18" charset="0"/>
              </a:rPr>
              <a:t>Warnings</a:t>
            </a:r>
          </a:p>
          <a:p>
            <a:pPr marL="0" indent="0">
              <a:lnSpc>
                <a:spcPct val="107000"/>
              </a:lnSpc>
              <a:spcBef>
                <a:spcPts val="0"/>
              </a:spcBef>
              <a:spcAft>
                <a:spcPts val="800"/>
              </a:spcAft>
              <a:buFont typeface="Arial" panose="020B0604020202020204" pitchFamily="34" charset="0"/>
              <a:buNone/>
            </a:pPr>
            <a:r>
              <a:rPr lang="en-US" sz="1200">
                <a:latin typeface="Coloplast" pitchFamily="2" charset="0"/>
                <a:ea typeface="Calibri" panose="020F0502020204030204" pitchFamily="34" charset="0"/>
                <a:cs typeface="Times New Roman" panose="02020603050405020304" pitchFamily="18" charset="0"/>
              </a:rPr>
              <a:t>Implantation of a penile Prosthesis may make natural erections difficult to achieve. It may make some other interventional treatment options not possible. Implantation of a penile Prosthesis may result in penile shortening, curvature or scarring. Men with diabetes as well as immunocompromised patients, may have an increased risk of infection which could result in permanent damage to tissue/organs.</a:t>
            </a:r>
          </a:p>
          <a:p>
            <a:pPr marL="0" indent="0">
              <a:lnSpc>
                <a:spcPct val="107000"/>
              </a:lnSpc>
              <a:spcBef>
                <a:spcPts val="0"/>
              </a:spcBef>
              <a:spcAft>
                <a:spcPts val="800"/>
              </a:spcAft>
              <a:buFont typeface="Arial" panose="020B0604020202020204" pitchFamily="34" charset="0"/>
              <a:buNone/>
            </a:pPr>
            <a:r>
              <a:rPr lang="en-US" sz="1200">
                <a:latin typeface="Coloplast" pitchFamily="2" charset="0"/>
                <a:ea typeface="Calibri" panose="020F0502020204030204" pitchFamily="34" charset="0"/>
                <a:cs typeface="Times New Roman" panose="02020603050405020304" pitchFamily="18" charset="0"/>
              </a:rPr>
              <a:t>Consult with your physician if you are experiencing a change in rigidity or appearance of the erect penis. Replacement of the prosthesis may be necessary. If you have borderline bladder decompensation, an indwelling catheter, or enlargement of the prostate talk to your doctor.</a:t>
            </a:r>
            <a:endParaRPr lang="en-US" sz="1200" dirty="0">
              <a:latin typeface="Coloplast" pitchFamily="2" charset="0"/>
              <a:ea typeface="Calibri" panose="020F050202020403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B4AA2A05-F0AD-48C4-A91D-09E4C1ADBB7D}"/>
              </a:ext>
            </a:extLst>
          </p:cNvPr>
          <p:cNvSpPr txBox="1">
            <a:spLocks/>
          </p:cNvSpPr>
          <p:nvPr/>
        </p:nvSpPr>
        <p:spPr>
          <a:xfrm>
            <a:off x="727075" y="365125"/>
            <a:ext cx="9687585" cy="109554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0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rgbClr val="213D46"/>
                </a:solidFill>
                <a:effectLst/>
                <a:uLnTx/>
                <a:uFillTx/>
                <a:latin typeface="Coloplast Medium"/>
                <a:ea typeface="+mj-ea"/>
                <a:cs typeface="+mj-cs"/>
              </a:rPr>
              <a:t>Genesis</a:t>
            </a:r>
            <a:r>
              <a:rPr kumimoji="0" lang="en-US" sz="2000" b="0" i="0" u="none" strike="noStrike" kern="1200" cap="none" spc="0" normalizeH="0" baseline="30000" noProof="0">
                <a:ln>
                  <a:noFill/>
                </a:ln>
                <a:solidFill>
                  <a:srgbClr val="213D46"/>
                </a:solidFill>
                <a:effectLst/>
                <a:uLnTx/>
                <a:uFillTx/>
                <a:latin typeface="Coloplast Medium"/>
                <a:ea typeface="+mj-ea"/>
                <a:cs typeface="+mj-cs"/>
              </a:rPr>
              <a:t>®</a:t>
            </a:r>
            <a:r>
              <a:rPr kumimoji="0" lang="en-US" sz="2000" b="0" i="0" u="none" strike="noStrike" kern="1200" cap="none" spc="0" normalizeH="0" baseline="0" noProof="0">
                <a:ln>
                  <a:noFill/>
                </a:ln>
                <a:solidFill>
                  <a:srgbClr val="213D46"/>
                </a:solidFill>
                <a:effectLst/>
                <a:uLnTx/>
                <a:uFillTx/>
                <a:latin typeface="Coloplast Medium"/>
                <a:ea typeface="+mj-ea"/>
                <a:cs typeface="+mj-cs"/>
              </a:rPr>
              <a:t> Malleable Penile Prosthesis – Important Safety Information</a:t>
            </a:r>
            <a:endParaRPr kumimoji="0" lang="en-US" sz="2000" b="0" i="1" u="none" strike="noStrike" kern="1200" cap="none" spc="0" normalizeH="0" baseline="0" noProof="0" dirty="0">
              <a:ln>
                <a:noFill/>
              </a:ln>
              <a:solidFill>
                <a:srgbClr val="F3F5F5"/>
              </a:solidFill>
              <a:effectLst/>
              <a:uLnTx/>
              <a:uFillTx/>
              <a:latin typeface="Coloplast Medium"/>
              <a:ea typeface="+mj-ea"/>
              <a:cs typeface="+mj-cs"/>
            </a:endParaRPr>
          </a:p>
        </p:txBody>
      </p:sp>
    </p:spTree>
    <p:extLst>
      <p:ext uri="{BB962C8B-B14F-4D97-AF65-F5344CB8AC3E}">
        <p14:creationId xmlns:p14="http://schemas.microsoft.com/office/powerpoint/2010/main" val="2323695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D69BC6-034C-49FF-8C7D-ACFE42AE7F97}"/>
              </a:ext>
            </a:extLst>
          </p:cNvPr>
          <p:cNvSpPr txBox="1">
            <a:spLocks/>
          </p:cNvSpPr>
          <p:nvPr/>
        </p:nvSpPr>
        <p:spPr>
          <a:xfrm>
            <a:off x="727075" y="365125"/>
            <a:ext cx="9638974" cy="10445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0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rgbClr val="213D46"/>
                </a:solidFill>
                <a:effectLst/>
                <a:uLnTx/>
                <a:uFillTx/>
                <a:latin typeface="Coloplast Medium"/>
                <a:ea typeface="+mj-ea"/>
                <a:cs typeface="+mj-cs"/>
              </a:rPr>
              <a:t>Genesis</a:t>
            </a:r>
            <a:r>
              <a:rPr kumimoji="0" lang="en-US" sz="2000" b="0" i="0" u="none" strike="noStrike" kern="1200" cap="none" spc="0" normalizeH="0" baseline="30000" noProof="0">
                <a:ln>
                  <a:noFill/>
                </a:ln>
                <a:solidFill>
                  <a:srgbClr val="213D46"/>
                </a:solidFill>
                <a:effectLst/>
                <a:uLnTx/>
                <a:uFillTx/>
                <a:latin typeface="Coloplast Medium"/>
                <a:ea typeface="+mj-ea"/>
                <a:cs typeface="+mj-cs"/>
              </a:rPr>
              <a:t>®</a:t>
            </a:r>
            <a:r>
              <a:rPr kumimoji="0" lang="en-US" sz="2000" b="0" i="0" u="none" strike="noStrike" kern="1200" cap="none" spc="0" normalizeH="0" baseline="0" noProof="0">
                <a:ln>
                  <a:noFill/>
                </a:ln>
                <a:solidFill>
                  <a:srgbClr val="213D46"/>
                </a:solidFill>
                <a:effectLst/>
                <a:uLnTx/>
                <a:uFillTx/>
                <a:latin typeface="Coloplast Medium"/>
                <a:ea typeface="+mj-ea"/>
                <a:cs typeface="+mj-cs"/>
              </a:rPr>
              <a:t> Malleable Penile Prosthesis – Important Safety Information</a:t>
            </a:r>
            <a:endParaRPr kumimoji="0" lang="en-US" sz="2000" b="0" i="1" u="none" strike="noStrike" kern="1200" cap="none" spc="0" normalizeH="0" baseline="0" noProof="0" dirty="0">
              <a:ln>
                <a:noFill/>
              </a:ln>
              <a:solidFill>
                <a:srgbClr val="F3F5F5"/>
              </a:solidFill>
              <a:effectLst/>
              <a:uLnTx/>
              <a:uFillTx/>
              <a:latin typeface="Coloplast Medium"/>
              <a:ea typeface="+mj-ea"/>
              <a:cs typeface="+mj-cs"/>
            </a:endParaRPr>
          </a:p>
        </p:txBody>
      </p:sp>
      <p:sp>
        <p:nvSpPr>
          <p:cNvPr id="5" name="Content Placeholder 2">
            <a:extLst>
              <a:ext uri="{FF2B5EF4-FFF2-40B4-BE49-F238E27FC236}">
                <a16:creationId xmlns:a16="http://schemas.microsoft.com/office/drawing/2014/main" id="{0562EFA2-D6F6-4B96-BE2C-D272BB5378F8}"/>
              </a:ext>
            </a:extLst>
          </p:cNvPr>
          <p:cNvSpPr txBox="1">
            <a:spLocks/>
          </p:cNvSpPr>
          <p:nvPr/>
        </p:nvSpPr>
        <p:spPr>
          <a:xfrm>
            <a:off x="727075" y="839200"/>
            <a:ext cx="8622024" cy="5651034"/>
          </a:xfrm>
          <a:prstGeom prst="rect">
            <a:avLst/>
          </a:prstGeom>
        </p:spPr>
        <p:txBody>
          <a:bodyPr vert="horz" wrap="square" lIns="0" tIns="0" rIns="0" bIns="0" rtlCol="0">
            <a:spAutoFit/>
          </a:bodyPr>
          <a:lstStyle>
            <a:lvl1pPr marL="342900" marR="0" indent="-342900" algn="l" defTabSz="914400" rtl="0" eaLnBrk="1" fontAlgn="t" latinLnBrk="0" hangingPunct="1">
              <a:lnSpc>
                <a:spcPct val="100000"/>
              </a:lnSpc>
              <a:spcBef>
                <a:spcPts val="500"/>
              </a:spcBef>
              <a:spcAft>
                <a:spcPts val="0"/>
              </a:spcAft>
              <a:buClr>
                <a:schemeClr val="accent1"/>
              </a:buClr>
              <a:buSzTx/>
              <a:buFont typeface="Arial" panose="020B0604020202020204" pitchFamily="34" charset="0"/>
              <a:buChar char="•"/>
              <a:tabLst/>
              <a:defRPr sz="2000" kern="1200">
                <a:solidFill>
                  <a:schemeClr val="tx1"/>
                </a:solidFill>
                <a:latin typeface="+mn-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Clr>
                <a:schemeClr val="accent1"/>
              </a:buClr>
              <a:buFont typeface="Arial" panose="020B0604020202020204" pitchFamily="34" charset="0"/>
              <a:buNone/>
              <a:defRPr sz="6000" kern="1200">
                <a:solidFill>
                  <a:schemeClr val="tx1"/>
                </a:solidFill>
                <a:latin typeface="+mj-lt"/>
                <a:ea typeface="+mn-ea"/>
                <a:cs typeface="+mn-cs"/>
              </a:defRPr>
            </a:lvl9pPr>
          </a:lstStyle>
          <a:p>
            <a:pPr marL="0" indent="0">
              <a:lnSpc>
                <a:spcPct val="107000"/>
              </a:lnSpc>
              <a:spcBef>
                <a:spcPts val="0"/>
              </a:spcBef>
              <a:spcAft>
                <a:spcPts val="800"/>
              </a:spcAft>
              <a:buFont typeface="Arial" panose="020B0604020202020204" pitchFamily="34" charset="0"/>
              <a:buNone/>
            </a:pPr>
            <a:r>
              <a:rPr lang="en-US" sz="1200">
                <a:latin typeface="Coloplast" pitchFamily="2" charset="0"/>
                <a:ea typeface="Calibri" panose="020F0502020204030204" pitchFamily="34" charset="0"/>
                <a:cs typeface="Times New Roman" panose="02020603050405020304" pitchFamily="18" charset="0"/>
              </a:rPr>
              <a:t>Precautions </a:t>
            </a:r>
            <a:br>
              <a:rPr lang="en-US" sz="1200">
                <a:latin typeface="Coloplast" pitchFamily="2" charset="0"/>
                <a:ea typeface="Calibri" panose="020F0502020204030204" pitchFamily="34" charset="0"/>
                <a:cs typeface="Times New Roman" panose="02020603050405020304" pitchFamily="18" charset="0"/>
              </a:rPr>
            </a:br>
            <a:r>
              <a:rPr lang="en-US" sz="1200">
                <a:latin typeface="Coloplast" pitchFamily="2" charset="0"/>
                <a:ea typeface="Calibri" panose="020F0502020204030204" pitchFamily="34" charset="0"/>
                <a:cs typeface="Times New Roman" panose="02020603050405020304" pitchFamily="18" charset="0"/>
              </a:rPr>
              <a:t>Patients should be informed that erections achieved with a malleable penile Prosthesis may differ from original erection (e.g. not of equal length or girth) compared to what was previously experienced with natural erections. Talk with your physician regarding realistic expectations. Health conditions which hamper sexual activity (e.g. severe angina) may prevent successful use of this device. Penile implants are not considered lifetime implants due to the inherent nature of mechanical devices. Trauma to the pelvic area, such as impact injuries associated with sports, can result in damage of the implanted device and/or surrounding tissues. This damage may result in the malfunction of the device and may necessitate surgical correction, including replacement of the device. </a:t>
            </a:r>
          </a:p>
          <a:p>
            <a:pPr marL="0" indent="0">
              <a:lnSpc>
                <a:spcPct val="107000"/>
              </a:lnSpc>
              <a:spcBef>
                <a:spcPts val="0"/>
              </a:spcBef>
              <a:spcAft>
                <a:spcPts val="800"/>
              </a:spcAft>
              <a:buFont typeface="Arial" panose="020B0604020202020204" pitchFamily="34" charset="0"/>
              <a:buNone/>
            </a:pPr>
            <a:r>
              <a:rPr lang="en-US" sz="1200">
                <a:latin typeface="Coloplast" pitchFamily="2" charset="0"/>
                <a:ea typeface="Calibri" panose="020F0502020204030204" pitchFamily="34" charset="0"/>
                <a:cs typeface="Times New Roman" panose="02020603050405020304" pitchFamily="18" charset="0"/>
              </a:rPr>
              <a:t>Potential Complications </a:t>
            </a:r>
            <a:br>
              <a:rPr lang="en-US" sz="1200">
                <a:latin typeface="Coloplast" pitchFamily="2" charset="0"/>
                <a:ea typeface="Calibri" panose="020F0502020204030204" pitchFamily="34" charset="0"/>
                <a:cs typeface="Times New Roman" panose="02020603050405020304" pitchFamily="18" charset="0"/>
              </a:rPr>
            </a:br>
            <a:r>
              <a:rPr lang="en-US" sz="1200">
                <a:latin typeface="Coloplast" pitchFamily="2" charset="0"/>
                <a:ea typeface="Calibri" panose="020F0502020204030204" pitchFamily="34" charset="0"/>
                <a:cs typeface="Times New Roman" panose="02020603050405020304" pitchFamily="18" charset="0"/>
              </a:rPr>
              <a:t>Adverse events are known to occur with penile protheses procedures and implants; some may require revision surgery or removal of the implant. Adverse events following penile protheses implantation may be new (de novo), persistent, worsening, lasting for a short time (transient), or permanent. </a:t>
            </a:r>
          </a:p>
          <a:p>
            <a:pPr marL="0" indent="0">
              <a:lnSpc>
                <a:spcPct val="107000"/>
              </a:lnSpc>
              <a:spcBef>
                <a:spcPts val="0"/>
              </a:spcBef>
              <a:spcAft>
                <a:spcPts val="800"/>
              </a:spcAft>
              <a:buFont typeface="Arial" panose="020B0604020202020204" pitchFamily="34" charset="0"/>
              <a:buNone/>
            </a:pPr>
            <a:r>
              <a:rPr lang="en-US" sz="1200">
                <a:latin typeface="Coloplast" pitchFamily="2" charset="0"/>
                <a:ea typeface="Calibri" panose="020F0502020204030204" pitchFamily="34" charset="0"/>
                <a:cs typeface="Times New Roman" panose="02020603050405020304" pitchFamily="18" charset="0"/>
              </a:rPr>
              <a:t>Penile implants are surgical solutions requiring a healing period that have risks associated with surgery such as deformity, delayed / impaired / abnormal wound healing, injury to tissue or organs (erosion / extrusion / migration) resulting in damage or loss of tissue (necrosis), opening or tunnel between tissue or organs (fistula), allergic reaction or sensitivity to device, collection of blood or fluid outside of tissue or vessels (hematoma, seroma), bleeding or excessive bleeding (hemorrhage), infection, redness or swelling of tissue, irritation, penile implant moves (migration), penile tissue dying off (necrosis), pain/discomfort, inability to pull the foreskin forward over the tip of an uncircumcised penis (paraphimosis), inability to pull the foreskin back from the tip of an uncircumcised penis (acquired phimosis), perforation or injury of soft tissue (e.g., muscles, nerves, vessels), penile structures, or organs (e.g., urethra), scarring, difficulty during sexual activity, numbness or decreased sensation in penis, blockage or slowing of urine (urethral obstruction / occlusion), urinary tract infection, and difficulty emptying bladder. </a:t>
            </a:r>
          </a:p>
          <a:p>
            <a:pPr marL="0" indent="0">
              <a:lnSpc>
                <a:spcPct val="107000"/>
              </a:lnSpc>
              <a:spcBef>
                <a:spcPts val="0"/>
              </a:spcBef>
              <a:spcAft>
                <a:spcPts val="800"/>
              </a:spcAft>
              <a:buFont typeface="Arial" panose="020B0604020202020204" pitchFamily="34" charset="0"/>
              <a:buNone/>
            </a:pPr>
            <a:r>
              <a:rPr lang="en-US" sz="1200">
                <a:latin typeface="Coloplast" pitchFamily="2" charset="0"/>
                <a:ea typeface="Calibri" panose="020F0502020204030204" pitchFamily="34" charset="0"/>
                <a:cs typeface="Times New Roman" panose="02020603050405020304" pitchFamily="18" charset="0"/>
              </a:rPr>
              <a:t>The occurrence of these events may require one or more subsequent surgeries which may or may not always fully correct the complication. </a:t>
            </a:r>
          </a:p>
          <a:p>
            <a:pPr marL="0" indent="0">
              <a:lnSpc>
                <a:spcPct val="107000"/>
              </a:lnSpc>
              <a:spcBef>
                <a:spcPts val="0"/>
              </a:spcBef>
              <a:spcAft>
                <a:spcPts val="800"/>
              </a:spcAft>
              <a:buFont typeface="Arial" panose="020B0604020202020204" pitchFamily="34" charset="0"/>
              <a:buNone/>
            </a:pPr>
            <a:r>
              <a:rPr lang="en-US" sz="1200">
                <a:latin typeface="Coloplast" pitchFamily="2" charset="0"/>
                <a:ea typeface="Calibri" panose="020F0502020204030204" pitchFamily="34" charset="0"/>
                <a:cs typeface="Times New Roman" panose="02020603050405020304" pitchFamily="18" charset="0"/>
              </a:rPr>
              <a:t>This treatment is prescribed by your physician. Discuss the treatment options with your physician to understand the risks and benefits of the various options to determine if a penile implant is right for you. </a:t>
            </a:r>
          </a:p>
          <a:p>
            <a:pPr marL="0" indent="0">
              <a:lnSpc>
                <a:spcPct val="107000"/>
              </a:lnSpc>
              <a:spcBef>
                <a:spcPts val="0"/>
              </a:spcBef>
              <a:spcAft>
                <a:spcPts val="800"/>
              </a:spcAft>
              <a:buFont typeface="Arial" panose="020B0604020202020204" pitchFamily="34" charset="0"/>
              <a:buNone/>
            </a:pPr>
            <a:r>
              <a:rPr lang="en-US" sz="1200">
                <a:latin typeface="Coloplast" pitchFamily="2" charset="0"/>
                <a:ea typeface="Calibri" panose="020F0502020204030204" pitchFamily="34" charset="0"/>
                <a:cs typeface="Times New Roman" panose="02020603050405020304" pitchFamily="18" charset="0"/>
              </a:rPr>
              <a:t>Caution: Federal law (USA) restricts this device to sale by or on the order of a physician. </a:t>
            </a:r>
            <a:endParaRPr lang="en-US" sz="1200" dirty="0">
              <a:latin typeface="Coloplast"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0355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7155355-1B79-43AA-81C4-2FF657508AFF}"/>
              </a:ext>
            </a:extLst>
          </p:cNvPr>
          <p:cNvSpPr txBox="1">
            <a:spLocks/>
          </p:cNvSpPr>
          <p:nvPr/>
        </p:nvSpPr>
        <p:spPr>
          <a:xfrm>
            <a:off x="727075" y="365125"/>
            <a:ext cx="7964295" cy="10445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0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a:ln>
                  <a:noFill/>
                </a:ln>
                <a:solidFill>
                  <a:srgbClr val="213D46"/>
                </a:solidFill>
                <a:effectLst/>
                <a:uLnTx/>
                <a:uFillTx/>
                <a:latin typeface="Coloplast Medium"/>
                <a:ea typeface="+mj-ea"/>
                <a:cs typeface="+mj-cs"/>
              </a:rPr>
              <a:t>References</a:t>
            </a:r>
            <a:endParaRPr kumimoji="0" lang="en-US" sz="3000" b="0" i="0" u="none" strike="noStrike" kern="1200" cap="none" spc="0" normalizeH="0" baseline="0" noProof="0" dirty="0">
              <a:ln>
                <a:noFill/>
              </a:ln>
              <a:solidFill>
                <a:srgbClr val="213D46"/>
              </a:solidFill>
              <a:effectLst/>
              <a:uLnTx/>
              <a:uFillTx/>
              <a:latin typeface="Coloplast Medium"/>
              <a:ea typeface="+mj-ea"/>
              <a:cs typeface="+mj-cs"/>
            </a:endParaRPr>
          </a:p>
        </p:txBody>
      </p:sp>
      <p:sp>
        <p:nvSpPr>
          <p:cNvPr id="5" name="Content Placeholder 2">
            <a:extLst>
              <a:ext uri="{FF2B5EF4-FFF2-40B4-BE49-F238E27FC236}">
                <a16:creationId xmlns:a16="http://schemas.microsoft.com/office/drawing/2014/main" id="{C01709D5-4233-4FFF-864F-40B77EDCEE18}"/>
              </a:ext>
            </a:extLst>
          </p:cNvPr>
          <p:cNvSpPr txBox="1">
            <a:spLocks/>
          </p:cNvSpPr>
          <p:nvPr/>
        </p:nvSpPr>
        <p:spPr>
          <a:xfrm>
            <a:off x="727074" y="945397"/>
            <a:ext cx="10737851" cy="5547477"/>
          </a:xfrm>
          <a:prstGeom prst="rect">
            <a:avLst/>
          </a:prstGeom>
        </p:spPr>
        <p:txBody>
          <a:bodyPr vert="horz" lIns="0" tIns="0" rIns="0" bIns="0" numCol="2" spcCol="457200" rtlCol="0">
            <a:noAutofit/>
          </a:bodyPr>
          <a:lstStyle>
            <a:lvl1pPr marL="342900" marR="0" indent="-342900" algn="l" defTabSz="914400" rtl="0" eaLnBrk="1" fontAlgn="t" latinLnBrk="0" hangingPunct="1">
              <a:lnSpc>
                <a:spcPct val="100000"/>
              </a:lnSpc>
              <a:spcBef>
                <a:spcPts val="500"/>
              </a:spcBef>
              <a:spcAft>
                <a:spcPts val="0"/>
              </a:spcAft>
              <a:buClr>
                <a:schemeClr val="accent1"/>
              </a:buClr>
              <a:buSzTx/>
              <a:buFont typeface="Arial" panose="020B0604020202020204" pitchFamily="34" charset="0"/>
              <a:buChar char="•"/>
              <a:tabLst/>
              <a:defRPr sz="2000" kern="1200">
                <a:solidFill>
                  <a:schemeClr val="tx1"/>
                </a:solidFill>
                <a:latin typeface="+mn-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Clr>
                <a:schemeClr val="accent1"/>
              </a:buClr>
              <a:buFont typeface="Arial" panose="020B0604020202020204" pitchFamily="34" charset="0"/>
              <a:buNone/>
              <a:defRPr sz="6000" kern="1200">
                <a:solidFill>
                  <a:schemeClr val="tx1"/>
                </a:solidFill>
                <a:latin typeface="+mj-lt"/>
                <a:ea typeface="+mn-ea"/>
                <a:cs typeface="+mn-cs"/>
              </a:defRPr>
            </a:lvl9pPr>
          </a:lstStyle>
          <a:p>
            <a:pPr marL="228600" marR="0" lvl="0" indent="-228600" algn="l" defTabSz="914400" rtl="0" eaLnBrk="1" fontAlgn="t" latinLnBrk="0" hangingPunct="1">
              <a:lnSpc>
                <a:spcPct val="100000"/>
              </a:lnSpc>
              <a:spcBef>
                <a:spcPts val="0"/>
              </a:spcBef>
              <a:spcAft>
                <a:spcPts val="800"/>
              </a:spcAft>
              <a:buClr>
                <a:srgbClr val="00A2BA"/>
              </a:buClr>
              <a:buSzTx/>
              <a:buFont typeface="+mj-lt"/>
              <a:buAutoNum type="arabicPeriod"/>
              <a:tabLst/>
              <a:defRPr/>
            </a:pPr>
            <a:r>
              <a:rPr kumimoji="0" lang="en-US" sz="900" b="0" i="0" u="none" strike="noStrike" kern="1200" cap="none" spc="0" normalizeH="0" baseline="0" noProof="0" dirty="0">
                <a:ln>
                  <a:noFill/>
                </a:ln>
                <a:solidFill>
                  <a:srgbClr val="213D46"/>
                </a:solidFill>
                <a:effectLst/>
                <a:uLnTx/>
                <a:uFillTx/>
                <a:latin typeface="Coloplast"/>
                <a:ea typeface="+mn-ea"/>
                <a:cs typeface="+mn-cs"/>
              </a:rPr>
              <a:t>Data on file at Coloplast.</a:t>
            </a:r>
          </a:p>
          <a:p>
            <a:pPr marL="228600" marR="0" lvl="0" indent="-228600" algn="l" defTabSz="914400" rtl="0" eaLnBrk="1" fontAlgn="t" latinLnBrk="0" hangingPunct="1">
              <a:lnSpc>
                <a:spcPct val="100000"/>
              </a:lnSpc>
              <a:spcBef>
                <a:spcPts val="0"/>
              </a:spcBef>
              <a:spcAft>
                <a:spcPts val="800"/>
              </a:spcAft>
              <a:buClr>
                <a:srgbClr val="00A2BA"/>
              </a:buClr>
              <a:buSzTx/>
              <a:buFont typeface="+mj-lt"/>
              <a:buAutoNum type="arabicPeriod"/>
              <a:tabLst/>
              <a:defRPr/>
            </a:pPr>
            <a:r>
              <a:rPr kumimoji="0" lang="en-US" sz="900" b="0" i="0" u="none" strike="noStrike" kern="1200" cap="none" spc="0" normalizeH="0" baseline="0" noProof="0" dirty="0" err="1">
                <a:ln>
                  <a:noFill/>
                </a:ln>
                <a:solidFill>
                  <a:srgbClr val="213D46"/>
                </a:solidFill>
                <a:effectLst/>
                <a:uLnTx/>
                <a:uFillTx/>
                <a:latin typeface="Coloplast"/>
                <a:ea typeface="+mn-ea"/>
                <a:cs typeface="+mn-cs"/>
              </a:rPr>
              <a:t>Sooriyamoorthy</a:t>
            </a:r>
            <a:r>
              <a:rPr kumimoji="0" lang="en-US" sz="900" b="0" i="0" u="none" strike="noStrike" kern="1200" cap="none" spc="0" normalizeH="0" baseline="0" noProof="0" dirty="0">
                <a:ln>
                  <a:noFill/>
                </a:ln>
                <a:solidFill>
                  <a:srgbClr val="213D46"/>
                </a:solidFill>
                <a:effectLst/>
                <a:uLnTx/>
                <a:uFillTx/>
                <a:latin typeface="Coloplast"/>
                <a:ea typeface="+mn-ea"/>
                <a:cs typeface="+mn-cs"/>
              </a:rPr>
              <a:t> T, Leslie SW. Erectile Dysfunction. [Updated 2022 May 27]. In: </a:t>
            </a:r>
            <a:r>
              <a:rPr kumimoji="0" lang="en-US" sz="900" b="0" i="0" u="none" strike="noStrike" kern="1200" cap="none" spc="0" normalizeH="0" baseline="0" noProof="0" dirty="0" err="1">
                <a:ln>
                  <a:noFill/>
                </a:ln>
                <a:solidFill>
                  <a:srgbClr val="213D46"/>
                </a:solidFill>
                <a:effectLst/>
                <a:uLnTx/>
                <a:uFillTx/>
                <a:latin typeface="Coloplast"/>
                <a:ea typeface="+mn-ea"/>
                <a:cs typeface="+mn-cs"/>
              </a:rPr>
              <a:t>StatPearls</a:t>
            </a:r>
            <a:r>
              <a:rPr kumimoji="0" lang="en-US" sz="900" b="0" i="0" u="none" strike="noStrike" kern="1200" cap="none" spc="0" normalizeH="0" baseline="0" noProof="0" dirty="0">
                <a:ln>
                  <a:noFill/>
                </a:ln>
                <a:solidFill>
                  <a:srgbClr val="213D46"/>
                </a:solidFill>
                <a:effectLst/>
                <a:uLnTx/>
                <a:uFillTx/>
                <a:latin typeface="Coloplast"/>
                <a:ea typeface="+mn-ea"/>
                <a:cs typeface="+mn-cs"/>
              </a:rPr>
              <a:t> [Internet]. Treasure Island (FL): </a:t>
            </a:r>
            <a:r>
              <a:rPr kumimoji="0" lang="en-US" sz="900" b="0" i="0" u="none" strike="noStrike" kern="1200" cap="none" spc="0" normalizeH="0" baseline="0" noProof="0" dirty="0" err="1">
                <a:ln>
                  <a:noFill/>
                </a:ln>
                <a:solidFill>
                  <a:srgbClr val="213D46"/>
                </a:solidFill>
                <a:effectLst/>
                <a:uLnTx/>
                <a:uFillTx/>
                <a:latin typeface="Coloplast"/>
                <a:ea typeface="+mn-ea"/>
                <a:cs typeface="+mn-cs"/>
              </a:rPr>
              <a:t>StatPearls</a:t>
            </a:r>
            <a:r>
              <a:rPr kumimoji="0" lang="en-US" sz="900" b="0" i="0" u="none" strike="noStrike" kern="1200" cap="none" spc="0" normalizeH="0" baseline="0" noProof="0" dirty="0">
                <a:ln>
                  <a:noFill/>
                </a:ln>
                <a:solidFill>
                  <a:srgbClr val="213D46"/>
                </a:solidFill>
                <a:effectLst/>
                <a:uLnTx/>
                <a:uFillTx/>
                <a:latin typeface="Coloplast"/>
                <a:ea typeface="+mn-ea"/>
                <a:cs typeface="+mn-cs"/>
              </a:rPr>
              <a:t> Publishing; 2022 Jan-. Available from: https://www.ncbi.nlm.nih.gov/books/NBK562253/</a:t>
            </a:r>
          </a:p>
          <a:p>
            <a:pPr marL="228600" marR="0" lvl="0" indent="-228600" algn="l" defTabSz="914400" rtl="0" eaLnBrk="1" fontAlgn="t" latinLnBrk="0" hangingPunct="1">
              <a:lnSpc>
                <a:spcPct val="100000"/>
              </a:lnSpc>
              <a:spcBef>
                <a:spcPts val="0"/>
              </a:spcBef>
              <a:spcAft>
                <a:spcPts val="800"/>
              </a:spcAft>
              <a:buClr>
                <a:srgbClr val="00A2BA"/>
              </a:buClr>
              <a:buSzTx/>
              <a:buFont typeface="+mj-lt"/>
              <a:buAutoNum type="arabicPeriod"/>
              <a:tabLst/>
              <a:defRPr/>
            </a:pPr>
            <a:r>
              <a:rPr kumimoji="0" lang="en-US" sz="900" b="0" i="0" u="none" strike="noStrike" kern="1200" cap="none" spc="0" normalizeH="0" baseline="0" noProof="0" dirty="0">
                <a:ln>
                  <a:noFill/>
                </a:ln>
                <a:solidFill>
                  <a:srgbClr val="213D46"/>
                </a:solidFill>
                <a:effectLst/>
                <a:uLnTx/>
                <a:uFillTx/>
                <a:latin typeface="Coloplast"/>
                <a:ea typeface="+mn-ea"/>
                <a:cs typeface="+mn-cs"/>
              </a:rPr>
              <a:t>Definition &amp; Facts for Erectile Dysfunction. NIH: National Institute of Diabetes and Digestive and Kidney Diseases. https://www.niddk.nih.gov/health-information/urologic-diseases/erectile-dysfunction/definition-facts. Accessed January 2024.</a:t>
            </a:r>
          </a:p>
          <a:p>
            <a:pPr marL="228600" marR="0" lvl="0" indent="-228600" algn="l" defTabSz="914400" rtl="0" eaLnBrk="1" fontAlgn="t" latinLnBrk="0" hangingPunct="1">
              <a:lnSpc>
                <a:spcPct val="100000"/>
              </a:lnSpc>
              <a:spcBef>
                <a:spcPts val="0"/>
              </a:spcBef>
              <a:spcAft>
                <a:spcPts val="800"/>
              </a:spcAft>
              <a:buClr>
                <a:srgbClr val="00A2BA"/>
              </a:buClr>
              <a:buSzTx/>
              <a:buFont typeface="+mj-lt"/>
              <a:buAutoNum type="arabicPeriod"/>
              <a:tabLst/>
              <a:defRPr/>
            </a:pPr>
            <a:r>
              <a:rPr kumimoji="0" lang="en-US" sz="900" b="0" i="0" u="none" strike="noStrike" kern="1200" cap="none" spc="0" normalizeH="0" baseline="0" noProof="0" dirty="0">
                <a:ln>
                  <a:noFill/>
                </a:ln>
                <a:solidFill>
                  <a:srgbClr val="213D46"/>
                </a:solidFill>
                <a:effectLst/>
                <a:uLnTx/>
                <a:uFillTx/>
                <a:latin typeface="Coloplast"/>
                <a:ea typeface="+mn-ea"/>
                <a:cs typeface="+mn-cs"/>
              </a:rPr>
              <a:t>Burnett AL, Nehra A, </a:t>
            </a:r>
            <a:r>
              <a:rPr kumimoji="0" lang="en-US" sz="900" b="0" i="0" u="none" strike="noStrike" kern="1200" cap="none" spc="0" normalizeH="0" baseline="0" noProof="0" dirty="0" err="1">
                <a:ln>
                  <a:noFill/>
                </a:ln>
                <a:solidFill>
                  <a:srgbClr val="213D46"/>
                </a:solidFill>
                <a:effectLst/>
                <a:uLnTx/>
                <a:uFillTx/>
                <a:latin typeface="Coloplast"/>
                <a:ea typeface="+mn-ea"/>
                <a:cs typeface="+mn-cs"/>
              </a:rPr>
              <a:t>Breau</a:t>
            </a:r>
            <a:r>
              <a:rPr kumimoji="0" lang="en-US" sz="900" b="0" i="0" u="none" strike="noStrike" kern="1200" cap="none" spc="0" normalizeH="0" baseline="0" noProof="0" dirty="0">
                <a:ln>
                  <a:noFill/>
                </a:ln>
                <a:solidFill>
                  <a:srgbClr val="213D46"/>
                </a:solidFill>
                <a:effectLst/>
                <a:uLnTx/>
                <a:uFillTx/>
                <a:latin typeface="Coloplast"/>
                <a:ea typeface="+mn-ea"/>
                <a:cs typeface="+mn-cs"/>
              </a:rPr>
              <a:t> RH, </a:t>
            </a:r>
            <a:r>
              <a:rPr kumimoji="0" lang="en-US" sz="900" b="0" i="0" u="none" strike="noStrike" kern="1200" cap="none" spc="0" normalizeH="0" baseline="0" noProof="0" dirty="0" err="1">
                <a:ln>
                  <a:noFill/>
                </a:ln>
                <a:solidFill>
                  <a:srgbClr val="213D46"/>
                </a:solidFill>
                <a:effectLst/>
                <a:uLnTx/>
                <a:uFillTx/>
                <a:latin typeface="Coloplast"/>
                <a:ea typeface="+mn-ea"/>
                <a:cs typeface="+mn-cs"/>
              </a:rPr>
              <a:t>Culkin</a:t>
            </a:r>
            <a:r>
              <a:rPr kumimoji="0" lang="en-US" sz="900" b="0" i="0" u="none" strike="noStrike" kern="1200" cap="none" spc="0" normalizeH="0" baseline="0" noProof="0" dirty="0">
                <a:ln>
                  <a:noFill/>
                </a:ln>
                <a:solidFill>
                  <a:srgbClr val="213D46"/>
                </a:solidFill>
                <a:effectLst/>
                <a:uLnTx/>
                <a:uFillTx/>
                <a:latin typeface="Coloplast"/>
                <a:ea typeface="+mn-ea"/>
                <a:cs typeface="+mn-cs"/>
              </a:rPr>
              <a:t> DJ, Faraday MM, Hakim LS, </a:t>
            </a:r>
            <a:r>
              <a:rPr kumimoji="0" lang="en-US" sz="900" b="0" i="0" u="none" strike="noStrike" kern="1200" cap="none" spc="0" normalizeH="0" baseline="0" noProof="0" dirty="0" err="1">
                <a:ln>
                  <a:noFill/>
                </a:ln>
                <a:solidFill>
                  <a:srgbClr val="213D46"/>
                </a:solidFill>
                <a:effectLst/>
                <a:uLnTx/>
                <a:uFillTx/>
                <a:latin typeface="Coloplast"/>
                <a:ea typeface="+mn-ea"/>
                <a:cs typeface="+mn-cs"/>
              </a:rPr>
              <a:t>Heidelbaugh</a:t>
            </a:r>
            <a:r>
              <a:rPr kumimoji="0" lang="en-US" sz="900" b="0" i="0" u="none" strike="noStrike" kern="1200" cap="none" spc="0" normalizeH="0" baseline="0" noProof="0" dirty="0">
                <a:ln>
                  <a:noFill/>
                </a:ln>
                <a:solidFill>
                  <a:srgbClr val="213D46"/>
                </a:solidFill>
                <a:effectLst/>
                <a:uLnTx/>
                <a:uFillTx/>
                <a:latin typeface="Coloplast"/>
                <a:ea typeface="+mn-ea"/>
                <a:cs typeface="+mn-cs"/>
              </a:rPr>
              <a:t> J, </a:t>
            </a:r>
            <a:r>
              <a:rPr kumimoji="0" lang="en-US" sz="900" b="0" i="0" u="none" strike="noStrike" kern="1200" cap="none" spc="0" normalizeH="0" baseline="0" noProof="0" dirty="0" err="1">
                <a:ln>
                  <a:noFill/>
                </a:ln>
                <a:solidFill>
                  <a:srgbClr val="213D46"/>
                </a:solidFill>
                <a:effectLst/>
                <a:uLnTx/>
                <a:uFillTx/>
                <a:latin typeface="Coloplast"/>
                <a:ea typeface="+mn-ea"/>
                <a:cs typeface="+mn-cs"/>
              </a:rPr>
              <a:t>Khera</a:t>
            </a:r>
            <a:r>
              <a:rPr kumimoji="0" lang="en-US" sz="900" b="0" i="0" u="none" strike="noStrike" kern="1200" cap="none" spc="0" normalizeH="0" baseline="0" noProof="0" dirty="0">
                <a:ln>
                  <a:noFill/>
                </a:ln>
                <a:solidFill>
                  <a:srgbClr val="213D46"/>
                </a:solidFill>
                <a:effectLst/>
                <a:uLnTx/>
                <a:uFillTx/>
                <a:latin typeface="Coloplast"/>
                <a:ea typeface="+mn-ea"/>
                <a:cs typeface="+mn-cs"/>
              </a:rPr>
              <a:t> M, </a:t>
            </a:r>
            <a:r>
              <a:rPr kumimoji="0" lang="en-US" sz="900" b="0" i="0" u="none" strike="noStrike" kern="1200" cap="none" spc="0" normalizeH="0" baseline="0" noProof="0" dirty="0" err="1">
                <a:ln>
                  <a:noFill/>
                </a:ln>
                <a:solidFill>
                  <a:srgbClr val="213D46"/>
                </a:solidFill>
                <a:effectLst/>
                <a:uLnTx/>
                <a:uFillTx/>
                <a:latin typeface="Coloplast"/>
                <a:ea typeface="+mn-ea"/>
                <a:cs typeface="+mn-cs"/>
              </a:rPr>
              <a:t>McVary</a:t>
            </a:r>
            <a:r>
              <a:rPr kumimoji="0" lang="en-US" sz="900" b="0" i="0" u="none" strike="noStrike" kern="1200" cap="none" spc="0" normalizeH="0" baseline="0" noProof="0" dirty="0">
                <a:ln>
                  <a:noFill/>
                </a:ln>
                <a:solidFill>
                  <a:srgbClr val="213D46"/>
                </a:solidFill>
                <a:effectLst/>
                <a:uLnTx/>
                <a:uFillTx/>
                <a:latin typeface="Coloplast"/>
                <a:ea typeface="+mn-ea"/>
                <a:cs typeface="+mn-cs"/>
              </a:rPr>
              <a:t> KT, Miner MM, Nelson CJ, Sadeghi-</a:t>
            </a:r>
            <a:r>
              <a:rPr kumimoji="0" lang="en-US" sz="900" b="0" i="0" u="none" strike="noStrike" kern="1200" cap="none" spc="0" normalizeH="0" baseline="0" noProof="0" dirty="0" err="1">
                <a:ln>
                  <a:noFill/>
                </a:ln>
                <a:solidFill>
                  <a:srgbClr val="213D46"/>
                </a:solidFill>
                <a:effectLst/>
                <a:uLnTx/>
                <a:uFillTx/>
                <a:latin typeface="Coloplast"/>
                <a:ea typeface="+mn-ea"/>
                <a:cs typeface="+mn-cs"/>
              </a:rPr>
              <a:t>Nejad</a:t>
            </a:r>
            <a:r>
              <a:rPr kumimoji="0" lang="en-US" sz="900" b="0" i="0" u="none" strike="noStrike" kern="1200" cap="none" spc="0" normalizeH="0" baseline="0" noProof="0" dirty="0">
                <a:ln>
                  <a:noFill/>
                </a:ln>
                <a:solidFill>
                  <a:srgbClr val="213D46"/>
                </a:solidFill>
                <a:effectLst/>
                <a:uLnTx/>
                <a:uFillTx/>
                <a:latin typeface="Coloplast"/>
                <a:ea typeface="+mn-ea"/>
                <a:cs typeface="+mn-cs"/>
              </a:rPr>
              <a:t> H, </a:t>
            </a:r>
            <a:r>
              <a:rPr kumimoji="0" lang="en-US" sz="900" b="0" i="0" u="none" strike="noStrike" kern="1200" cap="none" spc="0" normalizeH="0" baseline="0" noProof="0" dirty="0" err="1">
                <a:ln>
                  <a:noFill/>
                </a:ln>
                <a:solidFill>
                  <a:srgbClr val="213D46"/>
                </a:solidFill>
                <a:effectLst/>
                <a:uLnTx/>
                <a:uFillTx/>
                <a:latin typeface="Coloplast"/>
                <a:ea typeface="+mn-ea"/>
                <a:cs typeface="+mn-cs"/>
              </a:rPr>
              <a:t>Seftel</a:t>
            </a:r>
            <a:r>
              <a:rPr kumimoji="0" lang="en-US" sz="900" b="0" i="0" u="none" strike="noStrike" kern="1200" cap="none" spc="0" normalizeH="0" baseline="0" noProof="0" dirty="0">
                <a:ln>
                  <a:noFill/>
                </a:ln>
                <a:solidFill>
                  <a:srgbClr val="213D46"/>
                </a:solidFill>
                <a:effectLst/>
                <a:uLnTx/>
                <a:uFillTx/>
                <a:latin typeface="Coloplast"/>
                <a:ea typeface="+mn-ea"/>
                <a:cs typeface="+mn-cs"/>
              </a:rPr>
              <a:t> AD, </a:t>
            </a:r>
            <a:r>
              <a:rPr kumimoji="0" lang="en-US" sz="900" b="0" i="0" u="none" strike="noStrike" kern="1200" cap="none" spc="0" normalizeH="0" baseline="0" noProof="0" dirty="0" err="1">
                <a:ln>
                  <a:noFill/>
                </a:ln>
                <a:solidFill>
                  <a:srgbClr val="213D46"/>
                </a:solidFill>
                <a:effectLst/>
                <a:uLnTx/>
                <a:uFillTx/>
                <a:latin typeface="Coloplast"/>
                <a:ea typeface="+mn-ea"/>
                <a:cs typeface="+mn-cs"/>
              </a:rPr>
              <a:t>Shindel</a:t>
            </a:r>
            <a:r>
              <a:rPr kumimoji="0" lang="en-US" sz="900" b="0" i="0" u="none" strike="noStrike" kern="1200" cap="none" spc="0" normalizeH="0" baseline="0" noProof="0" dirty="0">
                <a:ln>
                  <a:noFill/>
                </a:ln>
                <a:solidFill>
                  <a:srgbClr val="213D46"/>
                </a:solidFill>
                <a:effectLst/>
                <a:uLnTx/>
                <a:uFillTx/>
                <a:latin typeface="Coloplast"/>
                <a:ea typeface="+mn-ea"/>
                <a:cs typeface="+mn-cs"/>
              </a:rPr>
              <a:t> AW. Erectile Dysfunction: AUA Guideline. </a:t>
            </a:r>
            <a:r>
              <a:rPr kumimoji="0" lang="en-US" sz="900" b="0" i="1" u="none" strike="noStrike" kern="1200" cap="none" spc="0" normalizeH="0" baseline="0" noProof="0" dirty="0">
                <a:ln>
                  <a:noFill/>
                </a:ln>
                <a:solidFill>
                  <a:srgbClr val="213D46"/>
                </a:solidFill>
                <a:effectLst/>
                <a:uLnTx/>
                <a:uFillTx/>
                <a:latin typeface="Coloplast"/>
                <a:ea typeface="+mn-ea"/>
                <a:cs typeface="+mn-cs"/>
              </a:rPr>
              <a:t>J Urol</a:t>
            </a:r>
            <a:r>
              <a:rPr kumimoji="0" lang="en-US" sz="900" b="0" i="0" u="none" strike="noStrike" kern="1200" cap="none" spc="0" normalizeH="0" baseline="0" noProof="0" dirty="0">
                <a:ln>
                  <a:noFill/>
                </a:ln>
                <a:solidFill>
                  <a:srgbClr val="213D46"/>
                </a:solidFill>
                <a:effectLst/>
                <a:uLnTx/>
                <a:uFillTx/>
                <a:latin typeface="Coloplast"/>
                <a:ea typeface="+mn-ea"/>
                <a:cs typeface="+mn-cs"/>
              </a:rPr>
              <a:t>. 2018 Sep;200(3):633-641. </a:t>
            </a:r>
          </a:p>
          <a:p>
            <a:pPr marL="228600" marR="0" lvl="0" indent="-228600" algn="l" defTabSz="914400" rtl="0" eaLnBrk="1" fontAlgn="t" latinLnBrk="0" hangingPunct="1">
              <a:lnSpc>
                <a:spcPct val="100000"/>
              </a:lnSpc>
              <a:spcBef>
                <a:spcPts val="0"/>
              </a:spcBef>
              <a:spcAft>
                <a:spcPts val="800"/>
              </a:spcAft>
              <a:buClr>
                <a:srgbClr val="00A2BA"/>
              </a:buClr>
              <a:buSzTx/>
              <a:buFont typeface="+mj-lt"/>
              <a:buAutoNum type="arabicPeriod"/>
              <a:tabLst/>
              <a:defRPr/>
            </a:pPr>
            <a:r>
              <a:rPr kumimoji="0" lang="en-US" sz="900" b="0" i="0" u="none" strike="noStrike" kern="1200" cap="none" spc="0" normalizeH="0" baseline="0" noProof="0" dirty="0">
                <a:ln>
                  <a:noFill/>
                </a:ln>
                <a:solidFill>
                  <a:srgbClr val="213D46"/>
                </a:solidFill>
                <a:effectLst/>
                <a:uLnTx/>
                <a:uFillTx/>
                <a:latin typeface="Coloplast"/>
                <a:ea typeface="+mn-ea"/>
                <a:cs typeface="+mn-cs"/>
              </a:rPr>
              <a:t>Symptoms and Causes of Erectile Dysfunction. NIH: National Institute of Diabetes and Digestive and Kidney Diseases. https://www.niddk.nih.gov/health-information/urologic-diseases/erectile-dysfunction/symptoms-causes. Accessed January 2024.</a:t>
            </a:r>
          </a:p>
          <a:p>
            <a:pPr marL="228600" marR="0" lvl="0" indent="-228600" algn="l" defTabSz="914400" rtl="0" eaLnBrk="1" fontAlgn="t" latinLnBrk="0" hangingPunct="1">
              <a:lnSpc>
                <a:spcPct val="100000"/>
              </a:lnSpc>
              <a:spcBef>
                <a:spcPts val="0"/>
              </a:spcBef>
              <a:spcAft>
                <a:spcPts val="800"/>
              </a:spcAft>
              <a:buClr>
                <a:srgbClr val="00A2BA"/>
              </a:buClr>
              <a:buSzTx/>
              <a:buFont typeface="+mj-lt"/>
              <a:buAutoNum type="arabicPeriod"/>
              <a:tabLst/>
              <a:defRPr/>
            </a:pPr>
            <a:r>
              <a:rPr kumimoji="0" lang="en-US" sz="900" b="0" i="0" u="none" strike="noStrike" kern="1200" cap="none" spc="0" normalizeH="0" baseline="0" noProof="0" dirty="0" err="1">
                <a:ln>
                  <a:noFill/>
                </a:ln>
                <a:solidFill>
                  <a:srgbClr val="3F3F3F"/>
                </a:solidFill>
                <a:effectLst/>
                <a:uLnTx/>
                <a:uFillTx/>
                <a:latin typeface="Coloplast"/>
                <a:ea typeface="+mn-ea"/>
                <a:cs typeface="+mn-cs"/>
              </a:rPr>
              <a:t>Khera</a:t>
            </a:r>
            <a:r>
              <a:rPr kumimoji="0" lang="en-US" sz="900" b="0" i="0" u="none" strike="noStrike" kern="1200" cap="none" spc="0" normalizeH="0" baseline="0" noProof="0" dirty="0">
                <a:ln>
                  <a:noFill/>
                </a:ln>
                <a:solidFill>
                  <a:srgbClr val="3F3F3F"/>
                </a:solidFill>
                <a:effectLst/>
                <a:uLnTx/>
                <a:uFillTx/>
                <a:latin typeface="Coloplast"/>
                <a:ea typeface="+mn-ea"/>
                <a:cs typeface="+mn-cs"/>
              </a:rPr>
              <a:t> M, Goldstein I. Erectile dysfunction. </a:t>
            </a:r>
            <a:r>
              <a:rPr kumimoji="0" lang="en-US" sz="900" b="0" i="1" u="none" strike="noStrike" kern="1200" cap="none" spc="0" normalizeH="0" baseline="0" noProof="0" dirty="0">
                <a:ln>
                  <a:noFill/>
                </a:ln>
                <a:solidFill>
                  <a:srgbClr val="3F3F3F"/>
                </a:solidFill>
                <a:effectLst/>
                <a:uLnTx/>
                <a:uFillTx/>
                <a:latin typeface="Coloplast"/>
                <a:ea typeface="+mn-ea"/>
                <a:cs typeface="+mn-cs"/>
              </a:rPr>
              <a:t>BMJ Clin Evid</a:t>
            </a:r>
            <a:r>
              <a:rPr kumimoji="0" lang="en-US" sz="900" b="0" i="0" u="none" strike="noStrike" kern="1200" cap="none" spc="0" normalizeH="0" baseline="0" noProof="0" dirty="0">
                <a:ln>
                  <a:noFill/>
                </a:ln>
                <a:solidFill>
                  <a:srgbClr val="3F3F3F"/>
                </a:solidFill>
                <a:effectLst/>
                <a:uLnTx/>
                <a:uFillTx/>
                <a:latin typeface="Coloplast"/>
                <a:ea typeface="+mn-ea"/>
                <a:cs typeface="+mn-cs"/>
              </a:rPr>
              <a:t>. 2011 Jun 29;2011:1803. PMID: 21711956; PMCID: PMC3217797.</a:t>
            </a:r>
          </a:p>
          <a:p>
            <a:pPr marL="228600" marR="0" lvl="0" indent="-228600" algn="l" defTabSz="914400" rtl="0" eaLnBrk="1" fontAlgn="t" latinLnBrk="0" hangingPunct="1">
              <a:lnSpc>
                <a:spcPct val="100000"/>
              </a:lnSpc>
              <a:spcBef>
                <a:spcPts val="0"/>
              </a:spcBef>
              <a:spcAft>
                <a:spcPts val="800"/>
              </a:spcAft>
              <a:buClr>
                <a:srgbClr val="00A2BA"/>
              </a:buClr>
              <a:buSzTx/>
              <a:buFont typeface="+mj-lt"/>
              <a:buAutoNum type="arabicPeriod"/>
              <a:tabLst/>
              <a:defRPr/>
            </a:pPr>
            <a:r>
              <a:rPr kumimoji="0" lang="en-US" sz="900" b="0" i="0" u="none" strike="noStrike" kern="1200" cap="none" spc="0" normalizeH="0" baseline="0" noProof="0" dirty="0">
                <a:ln>
                  <a:noFill/>
                </a:ln>
                <a:solidFill>
                  <a:srgbClr val="213D46"/>
                </a:solidFill>
                <a:effectLst/>
                <a:uLnTx/>
                <a:uFillTx/>
                <a:latin typeface="Coloplast"/>
                <a:ea typeface="+mn-ea"/>
                <a:cs typeface="+mn-cs"/>
              </a:rPr>
              <a:t>Erectile Dysfunction (ED). Urology Care Foundation. </a:t>
            </a:r>
            <a:br>
              <a:rPr kumimoji="0" lang="en-US" sz="900" b="0" i="0" u="none" strike="noStrike" kern="1200" cap="none" spc="0" normalizeH="0" baseline="0" noProof="0" dirty="0">
                <a:ln>
                  <a:noFill/>
                </a:ln>
                <a:solidFill>
                  <a:srgbClr val="213D46"/>
                </a:solidFill>
                <a:effectLst/>
                <a:uLnTx/>
                <a:uFillTx/>
                <a:latin typeface="Coloplast"/>
                <a:ea typeface="+mn-ea"/>
                <a:cs typeface="+mn-cs"/>
              </a:rPr>
            </a:br>
            <a:r>
              <a:rPr kumimoji="0" lang="en-US" sz="900" b="0" i="0" u="none" strike="noStrike" kern="1200" cap="none" spc="0" normalizeH="0" baseline="0" noProof="0" dirty="0">
                <a:ln>
                  <a:noFill/>
                </a:ln>
                <a:solidFill>
                  <a:srgbClr val="213D46"/>
                </a:solidFill>
                <a:effectLst/>
                <a:uLnTx/>
                <a:uFillTx/>
                <a:latin typeface="Coloplast"/>
                <a:ea typeface="+mn-ea"/>
                <a:cs typeface="+mn-cs"/>
              </a:rPr>
              <a:t>https://www.urologyhealth.org/urology-a-z/e/erectile-dysfunction-(ed). Accessed January 2024.</a:t>
            </a:r>
          </a:p>
          <a:p>
            <a:pPr marL="228600" marR="0" lvl="0" indent="-228600" algn="l" defTabSz="914400" rtl="0" eaLnBrk="1" fontAlgn="t" latinLnBrk="0" hangingPunct="1">
              <a:lnSpc>
                <a:spcPct val="100000"/>
              </a:lnSpc>
              <a:spcBef>
                <a:spcPts val="0"/>
              </a:spcBef>
              <a:spcAft>
                <a:spcPts val="800"/>
              </a:spcAft>
              <a:buClr>
                <a:srgbClr val="00A2BA"/>
              </a:buClr>
              <a:buSzTx/>
              <a:buFont typeface="+mj-lt"/>
              <a:buAutoNum type="arabicPeriod"/>
              <a:tabLst/>
              <a:defRPr/>
            </a:pPr>
            <a:r>
              <a:rPr kumimoji="0" lang="en-US" sz="900" b="0" i="0" u="none" strike="noStrike" kern="1200" cap="none" spc="0" normalizeH="0" baseline="0" noProof="0" dirty="0">
                <a:ln>
                  <a:noFill/>
                </a:ln>
                <a:solidFill>
                  <a:srgbClr val="3F3F3F"/>
                </a:solidFill>
                <a:effectLst/>
                <a:uLnTx/>
                <a:uFillTx/>
                <a:latin typeface="Coloplast"/>
                <a:ea typeface="+mn-ea"/>
                <a:cs typeface="+mn-cs"/>
              </a:rPr>
              <a:t>Frederick LR, </a:t>
            </a:r>
            <a:r>
              <a:rPr kumimoji="0" lang="en-US" sz="900" b="0" i="0" u="none" strike="noStrike" kern="1200" cap="none" spc="0" normalizeH="0" baseline="0" noProof="0" dirty="0" err="1">
                <a:ln>
                  <a:noFill/>
                </a:ln>
                <a:solidFill>
                  <a:srgbClr val="3F3F3F"/>
                </a:solidFill>
                <a:effectLst/>
                <a:uLnTx/>
                <a:uFillTx/>
                <a:latin typeface="Coloplast"/>
                <a:ea typeface="+mn-ea"/>
                <a:cs typeface="+mn-cs"/>
              </a:rPr>
              <a:t>Cakir</a:t>
            </a:r>
            <a:r>
              <a:rPr kumimoji="0" lang="en-US" sz="900" b="0" i="0" u="none" strike="noStrike" kern="1200" cap="none" spc="0" normalizeH="0" baseline="0" noProof="0" dirty="0">
                <a:ln>
                  <a:noFill/>
                </a:ln>
                <a:solidFill>
                  <a:srgbClr val="3F3F3F"/>
                </a:solidFill>
                <a:effectLst/>
                <a:uLnTx/>
                <a:uFillTx/>
                <a:latin typeface="Coloplast"/>
                <a:ea typeface="+mn-ea"/>
                <a:cs typeface="+mn-cs"/>
              </a:rPr>
              <a:t> OO, Arora H, Helfand BT, </a:t>
            </a:r>
            <a:r>
              <a:rPr kumimoji="0" lang="en-US" sz="900" b="0" i="0" u="none" strike="noStrike" kern="1200" cap="none" spc="0" normalizeH="0" baseline="0" noProof="0" dirty="0" err="1">
                <a:ln>
                  <a:noFill/>
                </a:ln>
                <a:solidFill>
                  <a:srgbClr val="3F3F3F"/>
                </a:solidFill>
                <a:effectLst/>
                <a:uLnTx/>
                <a:uFillTx/>
                <a:latin typeface="Coloplast"/>
                <a:ea typeface="+mn-ea"/>
                <a:cs typeface="+mn-cs"/>
              </a:rPr>
              <a:t>McVary</a:t>
            </a:r>
            <a:r>
              <a:rPr kumimoji="0" lang="en-US" sz="900" b="0" i="0" u="none" strike="noStrike" kern="1200" cap="none" spc="0" normalizeH="0" baseline="0" noProof="0" dirty="0">
                <a:ln>
                  <a:noFill/>
                </a:ln>
                <a:solidFill>
                  <a:srgbClr val="3F3F3F"/>
                </a:solidFill>
                <a:effectLst/>
                <a:uLnTx/>
                <a:uFillTx/>
                <a:latin typeface="Coloplast"/>
                <a:ea typeface="+mn-ea"/>
                <a:cs typeface="+mn-cs"/>
              </a:rPr>
              <a:t> KT. Undertreatment of erectile dysfunction: claims analysis of 6.2 million patients</a:t>
            </a:r>
            <a:r>
              <a:rPr kumimoji="0" lang="en-US" sz="900" b="0" i="1" u="none" strike="noStrike" kern="1200" cap="none" spc="0" normalizeH="0" baseline="0" noProof="0" dirty="0">
                <a:ln>
                  <a:noFill/>
                </a:ln>
                <a:solidFill>
                  <a:srgbClr val="3F3F3F"/>
                </a:solidFill>
                <a:effectLst/>
                <a:uLnTx/>
                <a:uFillTx/>
                <a:latin typeface="Coloplast"/>
                <a:ea typeface="+mn-ea"/>
                <a:cs typeface="+mn-cs"/>
              </a:rPr>
              <a:t>. J Sex Med. </a:t>
            </a:r>
            <a:r>
              <a:rPr kumimoji="0" lang="en-US" sz="900" b="0" i="0" u="none" strike="noStrike" kern="1200" cap="none" spc="0" normalizeH="0" baseline="0" noProof="0" dirty="0">
                <a:ln>
                  <a:noFill/>
                </a:ln>
                <a:solidFill>
                  <a:srgbClr val="3F3F3F"/>
                </a:solidFill>
                <a:effectLst/>
                <a:uLnTx/>
                <a:uFillTx/>
                <a:latin typeface="Coloplast"/>
                <a:ea typeface="+mn-ea"/>
                <a:cs typeface="+mn-cs"/>
              </a:rPr>
              <a:t>2014 Oct;11(10):2546-53.</a:t>
            </a:r>
          </a:p>
          <a:p>
            <a:pPr marL="228600" marR="0" lvl="0" indent="-228600" algn="l" defTabSz="914400" rtl="0" eaLnBrk="1" fontAlgn="t" latinLnBrk="0" hangingPunct="1">
              <a:lnSpc>
                <a:spcPct val="100000"/>
              </a:lnSpc>
              <a:spcBef>
                <a:spcPts val="0"/>
              </a:spcBef>
              <a:spcAft>
                <a:spcPts val="800"/>
              </a:spcAft>
              <a:buClr>
                <a:srgbClr val="00A2BA"/>
              </a:buClr>
              <a:buSzTx/>
              <a:buFont typeface="+mj-lt"/>
              <a:buAutoNum type="arabicPeriod"/>
              <a:tabLst/>
              <a:defRPr/>
            </a:pPr>
            <a:r>
              <a:rPr kumimoji="0" lang="en-US" sz="900" b="0" i="0" u="none" strike="noStrike" kern="1200" cap="none" spc="0" normalizeH="0" baseline="0" noProof="0" dirty="0">
                <a:ln>
                  <a:noFill/>
                </a:ln>
                <a:solidFill>
                  <a:srgbClr val="3F3F3F"/>
                </a:solidFill>
                <a:effectLst/>
                <a:uLnTx/>
                <a:uFillTx/>
                <a:latin typeface="Coloplast"/>
                <a:ea typeface="+mn-ea"/>
                <a:cs typeface="+mn-cs"/>
              </a:rPr>
              <a:t>Moses RA, Anderson RE, Kim J, </a:t>
            </a:r>
            <a:r>
              <a:rPr kumimoji="0" lang="en-US" sz="900" b="0" i="0" u="none" strike="noStrike" kern="1200" cap="none" spc="0" normalizeH="0" baseline="0" noProof="0" dirty="0" err="1">
                <a:ln>
                  <a:noFill/>
                </a:ln>
                <a:solidFill>
                  <a:srgbClr val="3F3F3F"/>
                </a:solidFill>
                <a:effectLst/>
                <a:uLnTx/>
                <a:uFillTx/>
                <a:latin typeface="Coloplast"/>
                <a:ea typeface="+mn-ea"/>
                <a:cs typeface="+mn-cs"/>
              </a:rPr>
              <a:t>Keihani</a:t>
            </a:r>
            <a:r>
              <a:rPr kumimoji="0" lang="en-US" sz="900" b="0" i="0" u="none" strike="noStrike" kern="1200" cap="none" spc="0" normalizeH="0" baseline="0" noProof="0" dirty="0">
                <a:ln>
                  <a:noFill/>
                </a:ln>
                <a:solidFill>
                  <a:srgbClr val="3F3F3F"/>
                </a:solidFill>
                <a:effectLst/>
                <a:uLnTx/>
                <a:uFillTx/>
                <a:latin typeface="Coloplast"/>
                <a:ea typeface="+mn-ea"/>
                <a:cs typeface="+mn-cs"/>
              </a:rPr>
              <a:t> S, Craig JR, Myers JB, </a:t>
            </a:r>
            <a:r>
              <a:rPr kumimoji="0" lang="en-US" sz="900" b="0" i="0" u="none" strike="noStrike" kern="1200" cap="none" spc="0" normalizeH="0" baseline="0" noProof="0" dirty="0" err="1">
                <a:ln>
                  <a:noFill/>
                </a:ln>
                <a:solidFill>
                  <a:srgbClr val="3F3F3F"/>
                </a:solidFill>
                <a:effectLst/>
                <a:uLnTx/>
                <a:uFillTx/>
                <a:latin typeface="Coloplast"/>
                <a:ea typeface="+mn-ea"/>
                <a:cs typeface="+mn-cs"/>
              </a:rPr>
              <a:t>Lenherr</a:t>
            </a:r>
            <a:r>
              <a:rPr kumimoji="0" lang="en-US" sz="900" b="0" i="0" u="none" strike="noStrike" kern="1200" cap="none" spc="0" normalizeH="0" baseline="0" noProof="0" dirty="0">
                <a:ln>
                  <a:noFill/>
                </a:ln>
                <a:solidFill>
                  <a:srgbClr val="3F3F3F"/>
                </a:solidFill>
                <a:effectLst/>
                <a:uLnTx/>
                <a:uFillTx/>
                <a:latin typeface="Coloplast"/>
                <a:ea typeface="+mn-ea"/>
                <a:cs typeface="+mn-cs"/>
              </a:rPr>
              <a:t> SM, Brant WO, </a:t>
            </a:r>
            <a:r>
              <a:rPr kumimoji="0" lang="en-US" sz="900" b="0" i="0" u="none" strike="noStrike" kern="1200" cap="none" spc="0" normalizeH="0" baseline="0" noProof="0" dirty="0" err="1">
                <a:ln>
                  <a:noFill/>
                </a:ln>
                <a:solidFill>
                  <a:srgbClr val="3F3F3F"/>
                </a:solidFill>
                <a:effectLst/>
                <a:uLnTx/>
                <a:uFillTx/>
                <a:latin typeface="Coloplast"/>
                <a:ea typeface="+mn-ea"/>
                <a:cs typeface="+mn-cs"/>
              </a:rPr>
              <a:t>Hotaling</a:t>
            </a:r>
            <a:r>
              <a:rPr kumimoji="0" lang="en-US" sz="900" b="0" i="0" u="none" strike="noStrike" kern="1200" cap="none" spc="0" normalizeH="0" baseline="0" noProof="0" dirty="0">
                <a:ln>
                  <a:noFill/>
                </a:ln>
                <a:solidFill>
                  <a:srgbClr val="3F3F3F"/>
                </a:solidFill>
                <a:effectLst/>
                <a:uLnTx/>
                <a:uFillTx/>
                <a:latin typeface="Coloplast"/>
                <a:ea typeface="+mn-ea"/>
                <a:cs typeface="+mn-cs"/>
              </a:rPr>
              <a:t> JM. Erectile dysfunction management after failed phosphodiesterase-5-inhibitor trial: a cost-effectiveness analysis. </a:t>
            </a:r>
            <a:r>
              <a:rPr kumimoji="0" lang="en-US" sz="900" b="0" i="1" u="none" strike="noStrike" kern="1200" cap="none" spc="0" normalizeH="0" baseline="0" noProof="0" dirty="0" err="1">
                <a:ln>
                  <a:noFill/>
                </a:ln>
                <a:solidFill>
                  <a:srgbClr val="3F3F3F"/>
                </a:solidFill>
                <a:effectLst/>
                <a:uLnTx/>
                <a:uFillTx/>
                <a:latin typeface="Coloplast"/>
                <a:ea typeface="+mn-ea"/>
                <a:cs typeface="+mn-cs"/>
              </a:rPr>
              <a:t>Transl</a:t>
            </a:r>
            <a:r>
              <a:rPr kumimoji="0" lang="en-US" sz="900" b="0" i="1" u="none" strike="noStrike" kern="1200" cap="none" spc="0" normalizeH="0" baseline="0" noProof="0" dirty="0">
                <a:ln>
                  <a:noFill/>
                </a:ln>
                <a:solidFill>
                  <a:srgbClr val="3F3F3F"/>
                </a:solidFill>
                <a:effectLst/>
                <a:uLnTx/>
                <a:uFillTx/>
                <a:latin typeface="Coloplast"/>
                <a:ea typeface="+mn-ea"/>
                <a:cs typeface="+mn-cs"/>
              </a:rPr>
              <a:t> </a:t>
            </a:r>
            <a:r>
              <a:rPr kumimoji="0" lang="en-US" sz="900" b="0" i="1" u="none" strike="noStrike" kern="1200" cap="none" spc="0" normalizeH="0" baseline="0" noProof="0" dirty="0" err="1">
                <a:ln>
                  <a:noFill/>
                </a:ln>
                <a:solidFill>
                  <a:srgbClr val="3F3F3F"/>
                </a:solidFill>
                <a:effectLst/>
                <a:uLnTx/>
                <a:uFillTx/>
                <a:latin typeface="Coloplast"/>
                <a:ea typeface="+mn-ea"/>
                <a:cs typeface="+mn-cs"/>
              </a:rPr>
              <a:t>Androl</a:t>
            </a:r>
            <a:r>
              <a:rPr kumimoji="0" lang="en-US" sz="900" b="0" i="1" u="none" strike="noStrike" kern="1200" cap="none" spc="0" normalizeH="0" baseline="0" noProof="0" dirty="0">
                <a:ln>
                  <a:noFill/>
                </a:ln>
                <a:solidFill>
                  <a:srgbClr val="3F3F3F"/>
                </a:solidFill>
                <a:effectLst/>
                <a:uLnTx/>
                <a:uFillTx/>
                <a:latin typeface="Coloplast"/>
                <a:ea typeface="+mn-ea"/>
                <a:cs typeface="+mn-cs"/>
              </a:rPr>
              <a:t> Urol</a:t>
            </a:r>
            <a:r>
              <a:rPr kumimoji="0" lang="en-US" sz="900" b="0" i="0" u="none" strike="noStrike" kern="1200" cap="none" spc="0" normalizeH="0" baseline="0" noProof="0" dirty="0">
                <a:ln>
                  <a:noFill/>
                </a:ln>
                <a:solidFill>
                  <a:srgbClr val="3F3F3F"/>
                </a:solidFill>
                <a:effectLst/>
                <a:uLnTx/>
                <a:uFillTx/>
                <a:latin typeface="Coloplast"/>
                <a:ea typeface="+mn-ea"/>
                <a:cs typeface="+mn-cs"/>
              </a:rPr>
              <a:t>. 2019 Aug;8(4): 387-394.</a:t>
            </a:r>
          </a:p>
          <a:p>
            <a:pPr marL="228600" marR="0" lvl="0" indent="-228600" algn="l" defTabSz="914400" rtl="0" eaLnBrk="1" fontAlgn="t" latinLnBrk="0" hangingPunct="1">
              <a:lnSpc>
                <a:spcPct val="100000"/>
              </a:lnSpc>
              <a:spcBef>
                <a:spcPts val="0"/>
              </a:spcBef>
              <a:spcAft>
                <a:spcPts val="800"/>
              </a:spcAft>
              <a:buClr>
                <a:srgbClr val="00A2BA"/>
              </a:buClr>
              <a:buSzTx/>
              <a:buFont typeface="+mj-lt"/>
              <a:buAutoNum type="arabicPeriod"/>
              <a:tabLst/>
              <a:defRPr/>
            </a:pPr>
            <a:r>
              <a:rPr kumimoji="0" lang="en-US" sz="900" b="0" i="0" u="none" strike="noStrike" kern="1200" cap="none" spc="0" normalizeH="0" baseline="0" noProof="0" dirty="0" err="1">
                <a:ln>
                  <a:noFill/>
                </a:ln>
                <a:solidFill>
                  <a:srgbClr val="3F3F3F"/>
                </a:solidFill>
                <a:effectLst/>
                <a:uLnTx/>
                <a:uFillTx/>
                <a:latin typeface="Coloplast"/>
                <a:ea typeface="+mn-ea"/>
                <a:cs typeface="+mn-cs"/>
              </a:rPr>
              <a:t>Jannini</a:t>
            </a:r>
            <a:r>
              <a:rPr kumimoji="0" lang="en-US" sz="900" b="0" i="0" u="none" strike="noStrike" kern="1200" cap="none" spc="0" normalizeH="0" baseline="0" noProof="0" dirty="0">
                <a:ln>
                  <a:noFill/>
                </a:ln>
                <a:solidFill>
                  <a:srgbClr val="3F3F3F"/>
                </a:solidFill>
                <a:effectLst/>
                <a:uLnTx/>
                <a:uFillTx/>
                <a:latin typeface="Coloplast"/>
                <a:ea typeface="+mn-ea"/>
                <a:cs typeface="+mn-cs"/>
              </a:rPr>
              <a:t> EA, </a:t>
            </a:r>
            <a:r>
              <a:rPr kumimoji="0" lang="en-US" sz="900" b="0" i="0" u="none" strike="noStrike" kern="1200" cap="none" spc="0" normalizeH="0" baseline="0" noProof="0" dirty="0" err="1">
                <a:ln>
                  <a:noFill/>
                </a:ln>
                <a:solidFill>
                  <a:srgbClr val="3F3F3F"/>
                </a:solidFill>
                <a:effectLst/>
                <a:uLnTx/>
                <a:uFillTx/>
                <a:latin typeface="Coloplast"/>
                <a:ea typeface="+mn-ea"/>
                <a:cs typeface="+mn-cs"/>
              </a:rPr>
              <a:t>Droupy</a:t>
            </a:r>
            <a:r>
              <a:rPr kumimoji="0" lang="en-US" sz="900" b="0" i="0" u="none" strike="noStrike" kern="1200" cap="none" spc="0" normalizeH="0" baseline="0" noProof="0" dirty="0">
                <a:ln>
                  <a:noFill/>
                </a:ln>
                <a:solidFill>
                  <a:srgbClr val="3F3F3F"/>
                </a:solidFill>
                <a:effectLst/>
                <a:uLnTx/>
                <a:uFillTx/>
                <a:latin typeface="Coloplast"/>
                <a:ea typeface="+mn-ea"/>
                <a:cs typeface="+mn-cs"/>
              </a:rPr>
              <a:t> S. Needs and Expectations of Patients with Erectile Dysfunction: An Update on Pharmacological Innovations in Phosphodiesterase Type 5 Inhibition with Focus on Sildenafil. </a:t>
            </a:r>
            <a:r>
              <a:rPr kumimoji="0" lang="en-US" sz="900" b="0" i="1" u="none" strike="noStrike" kern="1200" cap="none" spc="0" normalizeH="0" baseline="0" noProof="0" dirty="0">
                <a:ln>
                  <a:noFill/>
                </a:ln>
                <a:solidFill>
                  <a:srgbClr val="3F3F3F"/>
                </a:solidFill>
                <a:effectLst/>
                <a:uLnTx/>
                <a:uFillTx/>
                <a:latin typeface="Coloplast"/>
                <a:ea typeface="+mn-ea"/>
                <a:cs typeface="+mn-cs"/>
              </a:rPr>
              <a:t>Sex Med</a:t>
            </a:r>
            <a:r>
              <a:rPr kumimoji="0" lang="en-US" sz="900" b="0" i="0" u="none" strike="noStrike" kern="1200" cap="none" spc="0" normalizeH="0" baseline="0" noProof="0" dirty="0">
                <a:ln>
                  <a:noFill/>
                </a:ln>
                <a:solidFill>
                  <a:srgbClr val="3F3F3F"/>
                </a:solidFill>
                <a:effectLst/>
                <a:uLnTx/>
                <a:uFillTx/>
                <a:latin typeface="Coloplast"/>
                <a:ea typeface="+mn-ea"/>
                <a:cs typeface="+mn-cs"/>
              </a:rPr>
              <a:t>. 2019 Mar;7(1):1-10.</a:t>
            </a:r>
          </a:p>
          <a:p>
            <a:pPr marL="228600" marR="0" lvl="0" indent="-228600" algn="l" defTabSz="914400" rtl="0" eaLnBrk="1" fontAlgn="t" latinLnBrk="0" hangingPunct="1">
              <a:lnSpc>
                <a:spcPct val="100000"/>
              </a:lnSpc>
              <a:spcBef>
                <a:spcPts val="0"/>
              </a:spcBef>
              <a:spcAft>
                <a:spcPts val="800"/>
              </a:spcAft>
              <a:buClr>
                <a:srgbClr val="00A2BA"/>
              </a:buClr>
              <a:buSzTx/>
              <a:buFont typeface="+mj-lt"/>
              <a:buAutoNum type="arabicPeriod"/>
              <a:tabLst/>
              <a:defRPr/>
            </a:pPr>
            <a:r>
              <a:rPr kumimoji="0" lang="en-US" sz="900" b="0" i="0" u="none" strike="noStrike" kern="1200" cap="none" spc="0" normalizeH="0" baseline="0" noProof="0" dirty="0">
                <a:ln>
                  <a:noFill/>
                </a:ln>
                <a:solidFill>
                  <a:srgbClr val="213D46"/>
                </a:solidFill>
                <a:effectLst/>
                <a:uLnTx/>
                <a:uFillTx/>
                <a:latin typeface="Coloplast"/>
                <a:ea typeface="+mn-ea"/>
                <a:cs typeface="+mn-cs"/>
              </a:rPr>
              <a:t>Cialis.™ Highlights of Prescribing information. Lily USA, LLC. Revised February 2018.</a:t>
            </a:r>
          </a:p>
          <a:p>
            <a:pPr marL="241300" marR="0" lvl="0" indent="-241300" algn="l" defTabSz="914400" rtl="0" eaLnBrk="1" fontAlgn="t" latinLnBrk="0" hangingPunct="1">
              <a:lnSpc>
                <a:spcPct val="100000"/>
              </a:lnSpc>
              <a:spcBef>
                <a:spcPts val="0"/>
              </a:spcBef>
              <a:spcAft>
                <a:spcPts val="800"/>
              </a:spcAft>
              <a:buClr>
                <a:srgbClr val="00A2BA"/>
              </a:buClr>
              <a:buSzTx/>
              <a:buFont typeface="+mj-lt"/>
              <a:buAutoNum type="arabicPeriod"/>
              <a:tabLst>
                <a:tab pos="5203825" algn="l"/>
              </a:tabLst>
              <a:defRPr/>
            </a:pPr>
            <a:r>
              <a:rPr kumimoji="0" lang="en-US" sz="900" b="0" i="0" u="none" strike="noStrike" kern="1200" cap="none" spc="0" normalizeH="0" baseline="0" noProof="0" dirty="0">
                <a:ln>
                  <a:noFill/>
                </a:ln>
                <a:solidFill>
                  <a:srgbClr val="213D46"/>
                </a:solidFill>
                <a:effectLst/>
                <a:uLnTx/>
                <a:uFillTx/>
                <a:latin typeface="Coloplast"/>
                <a:ea typeface="+mn-ea"/>
                <a:cs typeface="+mn-cs"/>
              </a:rPr>
              <a:t>CAVERJECT® IMPULSE Medication Guide. ©2022 Pfizer Inc.</a:t>
            </a:r>
          </a:p>
          <a:p>
            <a:pPr marL="241300" marR="0" lvl="0" indent="-241300" algn="l" defTabSz="914400" rtl="0" eaLnBrk="1" fontAlgn="t" latinLnBrk="0" hangingPunct="1">
              <a:lnSpc>
                <a:spcPct val="100000"/>
              </a:lnSpc>
              <a:spcBef>
                <a:spcPts val="0"/>
              </a:spcBef>
              <a:spcAft>
                <a:spcPts val="800"/>
              </a:spcAft>
              <a:buClr>
                <a:srgbClr val="00A2BA"/>
              </a:buClr>
              <a:buSzTx/>
              <a:buFont typeface="+mj-lt"/>
              <a:buAutoNum type="arabicPeriod"/>
              <a:tabLst>
                <a:tab pos="5203825" algn="l"/>
              </a:tabLst>
              <a:defRPr/>
            </a:pPr>
            <a:r>
              <a:rPr kumimoji="0" lang="en-US" sz="900" b="0" i="0" u="none" strike="noStrike" kern="1200" cap="none" spc="0" normalizeH="0" baseline="0" noProof="0" dirty="0">
                <a:ln>
                  <a:noFill/>
                </a:ln>
                <a:solidFill>
                  <a:srgbClr val="213D46"/>
                </a:solidFill>
                <a:effectLst/>
                <a:uLnTx/>
                <a:uFillTx/>
                <a:latin typeface="Coloplast"/>
                <a:ea typeface="+mn-ea"/>
                <a:cs typeface="+mn-cs"/>
              </a:rPr>
              <a:t>CAVERJECT® IMPULSE What are the causes of and treatments for ED? ©2022 Pfizer Inc.</a:t>
            </a:r>
          </a:p>
          <a:p>
            <a:pPr marL="298450" marR="0" lvl="0" indent="-298450" algn="l" defTabSz="914400" rtl="0" eaLnBrk="1" fontAlgn="t" latinLnBrk="0" hangingPunct="1">
              <a:lnSpc>
                <a:spcPct val="100000"/>
              </a:lnSpc>
              <a:spcBef>
                <a:spcPts val="0"/>
              </a:spcBef>
              <a:spcAft>
                <a:spcPts val="800"/>
              </a:spcAft>
              <a:buClr>
                <a:srgbClr val="00A2BA"/>
              </a:buClr>
              <a:buSzTx/>
              <a:buFont typeface="+mj-lt"/>
              <a:buAutoNum type="arabicPeriod"/>
              <a:tabLst/>
              <a:defRPr/>
            </a:pPr>
            <a:r>
              <a:rPr kumimoji="0" lang="en-US" sz="900" b="0" i="0" u="none" strike="noStrike" kern="1200" cap="none" spc="0" normalizeH="0" baseline="0" noProof="0" dirty="0">
                <a:ln>
                  <a:noFill/>
                </a:ln>
                <a:solidFill>
                  <a:srgbClr val="213D46"/>
                </a:solidFill>
                <a:effectLst/>
                <a:uLnTx/>
                <a:uFillTx/>
                <a:latin typeface="Coloplast"/>
                <a:ea typeface="+mn-ea"/>
                <a:cs typeface="+mn-cs"/>
              </a:rPr>
              <a:t>Yuan J, et al. Vacuum therapy in erectile dysfunction – science and clinical evidence. </a:t>
            </a:r>
            <a:r>
              <a:rPr kumimoji="0" lang="en-US" sz="900" b="0" i="1" u="none" strike="noStrike" kern="1200" cap="none" spc="0" normalizeH="0" baseline="0" noProof="0" dirty="0">
                <a:ln>
                  <a:noFill/>
                </a:ln>
                <a:solidFill>
                  <a:srgbClr val="213D46"/>
                </a:solidFill>
                <a:effectLst/>
                <a:uLnTx/>
                <a:uFillTx/>
                <a:latin typeface="Coloplast"/>
                <a:ea typeface="+mn-ea"/>
                <a:cs typeface="+mn-cs"/>
              </a:rPr>
              <a:t>International Journal of Impotence Research</a:t>
            </a:r>
            <a:r>
              <a:rPr kumimoji="0" lang="en-US" sz="900" b="0" i="0" u="none" strike="noStrike" kern="1200" cap="none" spc="0" normalizeH="0" baseline="0" noProof="0" dirty="0">
                <a:ln>
                  <a:noFill/>
                </a:ln>
                <a:solidFill>
                  <a:srgbClr val="213D46"/>
                </a:solidFill>
                <a:effectLst/>
                <a:uLnTx/>
                <a:uFillTx/>
                <a:latin typeface="Coloplast"/>
                <a:ea typeface="+mn-ea"/>
                <a:cs typeface="+mn-cs"/>
              </a:rPr>
              <a:t>. 2010; 12: 211-219. </a:t>
            </a:r>
          </a:p>
          <a:p>
            <a:pPr marL="298450" marR="0" lvl="0" indent="-298450" algn="l" defTabSz="914400" rtl="0" eaLnBrk="1" fontAlgn="t" latinLnBrk="0" hangingPunct="1">
              <a:lnSpc>
                <a:spcPct val="100000"/>
              </a:lnSpc>
              <a:spcBef>
                <a:spcPts val="0"/>
              </a:spcBef>
              <a:spcAft>
                <a:spcPts val="800"/>
              </a:spcAft>
              <a:buClr>
                <a:srgbClr val="00A2BA"/>
              </a:buClr>
              <a:buSzTx/>
              <a:buFont typeface="+mj-lt"/>
              <a:buAutoNum type="arabicPeriod"/>
              <a:tabLst/>
              <a:defRPr/>
            </a:pPr>
            <a:r>
              <a:rPr kumimoji="0" lang="en-US" sz="900" b="0" i="0" u="none" strike="noStrike" kern="1200" cap="none" spc="0" normalizeH="0" baseline="0" noProof="0" dirty="0">
                <a:ln>
                  <a:noFill/>
                </a:ln>
                <a:solidFill>
                  <a:srgbClr val="213D46"/>
                </a:solidFill>
                <a:effectLst/>
                <a:uLnTx/>
                <a:uFillTx/>
                <a:latin typeface="Coloplast"/>
                <a:ea typeface="+mn-ea"/>
                <a:cs typeface="+mn-cs"/>
              </a:rPr>
              <a:t>MUSE™ Prescribing information. </a:t>
            </a:r>
            <a:r>
              <a:rPr kumimoji="0" lang="en-US" sz="900" b="0" i="0" u="none" strike="noStrike" kern="1200" cap="none" spc="0" normalizeH="0" baseline="0" noProof="0" dirty="0" err="1">
                <a:ln>
                  <a:noFill/>
                </a:ln>
                <a:solidFill>
                  <a:srgbClr val="213D46"/>
                </a:solidFill>
                <a:effectLst/>
                <a:uLnTx/>
                <a:uFillTx/>
                <a:latin typeface="Coloplast"/>
                <a:ea typeface="+mn-ea"/>
                <a:cs typeface="+mn-cs"/>
              </a:rPr>
              <a:t>Meda</a:t>
            </a:r>
            <a:r>
              <a:rPr kumimoji="0" lang="en-US" sz="900" b="0" i="0" u="none" strike="noStrike" kern="1200" cap="none" spc="0" normalizeH="0" baseline="0" noProof="0" dirty="0">
                <a:ln>
                  <a:noFill/>
                </a:ln>
                <a:solidFill>
                  <a:srgbClr val="213D46"/>
                </a:solidFill>
                <a:effectLst/>
                <a:uLnTx/>
                <a:uFillTx/>
                <a:latin typeface="Coloplast"/>
                <a:ea typeface="+mn-ea"/>
                <a:cs typeface="+mn-cs"/>
              </a:rPr>
              <a:t> Pharmaceuticals, Inc. Revised April 2018.</a:t>
            </a:r>
          </a:p>
          <a:p>
            <a:pPr marL="342900" marR="0" lvl="0" indent="-342900" algn="l" defTabSz="914400" rtl="0" eaLnBrk="1" fontAlgn="t" latinLnBrk="0" hangingPunct="1">
              <a:lnSpc>
                <a:spcPct val="100000"/>
              </a:lnSpc>
              <a:spcBef>
                <a:spcPts val="0"/>
              </a:spcBef>
              <a:spcAft>
                <a:spcPts val="800"/>
              </a:spcAft>
              <a:buClr>
                <a:srgbClr val="00A2BA"/>
              </a:buClr>
              <a:buSzTx/>
              <a:buFont typeface="+mj-lt"/>
              <a:buAutoNum type="arabicPeriod"/>
              <a:tabLst>
                <a:tab pos="5203825" algn="l"/>
              </a:tabLst>
              <a:defRPr/>
            </a:pPr>
            <a:r>
              <a:rPr kumimoji="0" lang="en-US" sz="900" b="0" i="0" u="none" strike="noStrike" kern="1200" cap="none" spc="0" normalizeH="0" baseline="0" noProof="0" dirty="0">
                <a:ln>
                  <a:noFill/>
                </a:ln>
                <a:solidFill>
                  <a:srgbClr val="3F3F3F"/>
                </a:solidFill>
                <a:effectLst/>
                <a:uLnTx/>
                <a:uFillTx/>
                <a:latin typeface="Coloplast"/>
                <a:ea typeface="+mn-ea"/>
                <a:cs typeface="+mn-cs"/>
              </a:rPr>
              <a:t>Miller LE, </a:t>
            </a:r>
            <a:r>
              <a:rPr kumimoji="0" lang="en-US" sz="900" b="0" i="0" u="none" strike="noStrike" kern="1200" cap="none" spc="0" normalizeH="0" baseline="0" noProof="0" dirty="0" err="1">
                <a:ln>
                  <a:noFill/>
                </a:ln>
                <a:solidFill>
                  <a:srgbClr val="3F3F3F"/>
                </a:solidFill>
                <a:effectLst/>
                <a:uLnTx/>
                <a:uFillTx/>
                <a:latin typeface="Coloplast"/>
                <a:ea typeface="+mn-ea"/>
                <a:cs typeface="+mn-cs"/>
              </a:rPr>
              <a:t>Khera</a:t>
            </a:r>
            <a:r>
              <a:rPr kumimoji="0" lang="en-US" sz="900" b="0" i="0" u="none" strike="noStrike" kern="1200" cap="none" spc="0" normalizeH="0" baseline="0" noProof="0" dirty="0">
                <a:ln>
                  <a:noFill/>
                </a:ln>
                <a:solidFill>
                  <a:srgbClr val="3F3F3F"/>
                </a:solidFill>
                <a:effectLst/>
                <a:uLnTx/>
                <a:uFillTx/>
                <a:latin typeface="Coloplast"/>
                <a:ea typeface="+mn-ea"/>
                <a:cs typeface="+mn-cs"/>
              </a:rPr>
              <a:t> M, Bhattacharyya S, Patel M, </a:t>
            </a:r>
            <a:r>
              <a:rPr kumimoji="0" lang="en-US" sz="900" b="0" i="0" u="none" strike="noStrike" kern="1200" cap="none" spc="0" normalizeH="0" baseline="0" noProof="0" dirty="0" err="1">
                <a:ln>
                  <a:noFill/>
                </a:ln>
                <a:solidFill>
                  <a:srgbClr val="3F3F3F"/>
                </a:solidFill>
                <a:effectLst/>
                <a:uLnTx/>
                <a:uFillTx/>
                <a:latin typeface="Coloplast"/>
                <a:ea typeface="+mn-ea"/>
                <a:cs typeface="+mn-cs"/>
              </a:rPr>
              <a:t>Nitschelm</a:t>
            </a:r>
            <a:r>
              <a:rPr kumimoji="0" lang="en-US" sz="900" b="0" i="0" u="none" strike="noStrike" kern="1200" cap="none" spc="0" normalizeH="0" baseline="0" noProof="0" dirty="0">
                <a:ln>
                  <a:noFill/>
                </a:ln>
                <a:solidFill>
                  <a:srgbClr val="3F3F3F"/>
                </a:solidFill>
                <a:effectLst/>
                <a:uLnTx/>
                <a:uFillTx/>
                <a:latin typeface="Coloplast"/>
                <a:ea typeface="+mn-ea"/>
                <a:cs typeface="+mn-cs"/>
              </a:rPr>
              <a:t> K, Burnett AL. Long-Term Survival Rates of Inflatable Penile Prostheses: Systematic Review and Meta-Analysis. </a:t>
            </a:r>
            <a:r>
              <a:rPr kumimoji="0" lang="en-US" sz="900" b="0" i="1" u="none" strike="noStrike" kern="1200" cap="none" spc="0" normalizeH="0" baseline="0" noProof="0" dirty="0">
                <a:ln>
                  <a:noFill/>
                </a:ln>
                <a:solidFill>
                  <a:srgbClr val="3F3F3F"/>
                </a:solidFill>
                <a:effectLst/>
                <a:uLnTx/>
                <a:uFillTx/>
                <a:latin typeface="Coloplast"/>
                <a:ea typeface="+mn-ea"/>
                <a:cs typeface="+mn-cs"/>
              </a:rPr>
              <a:t>Urology</a:t>
            </a:r>
            <a:r>
              <a:rPr kumimoji="0" lang="en-US" sz="900" b="0" i="0" u="none" strike="noStrike" kern="1200" cap="none" spc="0" normalizeH="0" baseline="0" noProof="0" dirty="0">
                <a:ln>
                  <a:noFill/>
                </a:ln>
                <a:solidFill>
                  <a:srgbClr val="3F3F3F"/>
                </a:solidFill>
                <a:effectLst/>
                <a:uLnTx/>
                <a:uFillTx/>
                <a:latin typeface="Coloplast"/>
                <a:ea typeface="+mn-ea"/>
                <a:cs typeface="+mn-cs"/>
              </a:rPr>
              <a:t>. 2022 Aug;166:6-10.</a:t>
            </a:r>
          </a:p>
          <a:p>
            <a:pPr marL="342900" marR="0" lvl="0" indent="-342900" algn="l" defTabSz="914400" rtl="0" eaLnBrk="1" fontAlgn="t" latinLnBrk="0" hangingPunct="1">
              <a:lnSpc>
                <a:spcPct val="100000"/>
              </a:lnSpc>
              <a:spcBef>
                <a:spcPts val="0"/>
              </a:spcBef>
              <a:spcAft>
                <a:spcPts val="800"/>
              </a:spcAft>
              <a:buClr>
                <a:srgbClr val="00A2BA"/>
              </a:buClr>
              <a:buSzTx/>
              <a:buFont typeface="+mj-lt"/>
              <a:buAutoNum type="arabicPeriod"/>
              <a:tabLst>
                <a:tab pos="5203825" algn="l"/>
              </a:tabLst>
              <a:defRPr/>
            </a:pPr>
            <a:r>
              <a:rPr kumimoji="0" lang="en-US" sz="900" b="0" i="0" u="none" strike="noStrike" kern="1200" cap="none" spc="0" normalizeH="0" baseline="0" noProof="0" dirty="0">
                <a:ln>
                  <a:noFill/>
                </a:ln>
                <a:solidFill>
                  <a:srgbClr val="213D46"/>
                </a:solidFill>
                <a:effectLst/>
                <a:uLnTx/>
                <a:uFillTx/>
                <a:latin typeface="Coloplast"/>
                <a:ea typeface="+mn-ea"/>
                <a:cs typeface="+mn-cs"/>
              </a:rPr>
              <a:t>Bernal R, Henry G. Contemporary Patient Satisfaction Rates for Three-Piece Inflatable</a:t>
            </a:r>
            <a:br>
              <a:rPr kumimoji="0" lang="en-US" sz="900" b="0" i="0" u="none" strike="noStrike" kern="1200" cap="none" spc="0" normalizeH="0" baseline="0" noProof="0" dirty="0">
                <a:ln>
                  <a:noFill/>
                </a:ln>
                <a:solidFill>
                  <a:srgbClr val="213D46"/>
                </a:solidFill>
                <a:effectLst/>
                <a:uLnTx/>
                <a:uFillTx/>
                <a:latin typeface="Coloplast"/>
                <a:ea typeface="+mn-ea"/>
                <a:cs typeface="+mn-cs"/>
              </a:rPr>
            </a:br>
            <a:r>
              <a:rPr kumimoji="0" lang="en-US" sz="900" b="0" i="0" u="none" strike="noStrike" kern="1200" cap="none" spc="0" normalizeH="0" baseline="0" noProof="0" dirty="0">
                <a:ln>
                  <a:noFill/>
                </a:ln>
                <a:solidFill>
                  <a:srgbClr val="213D46"/>
                </a:solidFill>
                <a:effectLst/>
                <a:uLnTx/>
                <a:uFillTx/>
                <a:latin typeface="Coloplast"/>
                <a:ea typeface="+mn-ea"/>
                <a:cs typeface="+mn-cs"/>
              </a:rPr>
              <a:t>Penile Prostheses. </a:t>
            </a:r>
            <a:r>
              <a:rPr kumimoji="0" lang="en-US" sz="900" b="0" i="1" u="none" strike="noStrike" kern="1200" cap="none" spc="0" normalizeH="0" baseline="0" noProof="0" dirty="0">
                <a:ln>
                  <a:noFill/>
                </a:ln>
                <a:solidFill>
                  <a:srgbClr val="213D46"/>
                </a:solidFill>
                <a:effectLst/>
                <a:uLnTx/>
                <a:uFillTx/>
                <a:latin typeface="Coloplast"/>
                <a:ea typeface="+mn-ea"/>
                <a:cs typeface="+mn-cs"/>
              </a:rPr>
              <a:t>Advances in Urology, </a:t>
            </a:r>
            <a:r>
              <a:rPr kumimoji="0" lang="en-US" sz="900" b="0" i="0" u="none" strike="noStrike" kern="1200" cap="none" spc="0" normalizeH="0" baseline="0" noProof="0" dirty="0">
                <a:ln>
                  <a:noFill/>
                </a:ln>
                <a:solidFill>
                  <a:srgbClr val="213D46"/>
                </a:solidFill>
                <a:effectLst/>
                <a:uLnTx/>
                <a:uFillTx/>
                <a:latin typeface="Coloplast"/>
                <a:ea typeface="+mn-ea"/>
                <a:cs typeface="+mn-cs"/>
              </a:rPr>
              <a:t>Volume 2012, Article ID 707321. </a:t>
            </a:r>
            <a:r>
              <a:rPr kumimoji="0" lang="en-US" sz="900" b="0" i="0" u="none" strike="noStrike" kern="1200" cap="none" spc="0" normalizeH="0" baseline="0" noProof="0" dirty="0" err="1">
                <a:ln>
                  <a:noFill/>
                </a:ln>
                <a:solidFill>
                  <a:srgbClr val="213D46"/>
                </a:solidFill>
                <a:effectLst/>
                <a:uLnTx/>
                <a:uFillTx/>
                <a:latin typeface="Coloplast"/>
                <a:ea typeface="+mn-ea"/>
                <a:cs typeface="+mn-cs"/>
              </a:rPr>
              <a:t>doi</a:t>
            </a:r>
            <a:r>
              <a:rPr kumimoji="0" lang="en-US" sz="900" b="0" i="0" u="none" strike="noStrike" kern="1200" cap="none" spc="0" normalizeH="0" baseline="0" noProof="0" dirty="0">
                <a:ln>
                  <a:noFill/>
                </a:ln>
                <a:solidFill>
                  <a:srgbClr val="213D46"/>
                </a:solidFill>
                <a:effectLst/>
                <a:uLnTx/>
                <a:uFillTx/>
                <a:latin typeface="Coloplast"/>
                <a:ea typeface="+mn-ea"/>
                <a:cs typeface="+mn-cs"/>
              </a:rPr>
              <a:t>: 10.1155/2012/707321.</a:t>
            </a:r>
          </a:p>
          <a:p>
            <a:pPr marL="342900" marR="0" lvl="0" indent="-342900" algn="l" defTabSz="914400" rtl="0" eaLnBrk="1" fontAlgn="t" latinLnBrk="0" hangingPunct="1">
              <a:lnSpc>
                <a:spcPct val="100000"/>
              </a:lnSpc>
              <a:spcBef>
                <a:spcPts val="0"/>
              </a:spcBef>
              <a:spcAft>
                <a:spcPts val="800"/>
              </a:spcAft>
              <a:buClr>
                <a:srgbClr val="00A2BA"/>
              </a:buClr>
              <a:buSzTx/>
              <a:buFont typeface="+mj-lt"/>
              <a:buAutoNum type="arabicPeriod"/>
              <a:tabLst>
                <a:tab pos="5203825" algn="l"/>
              </a:tabLst>
              <a:defRPr/>
            </a:pPr>
            <a:r>
              <a:rPr kumimoji="0" lang="en-US" sz="900" b="0" i="0" u="none" strike="noStrike" kern="1200" cap="none" spc="0" normalizeH="0" baseline="0" noProof="0" dirty="0" err="1">
                <a:ln>
                  <a:noFill/>
                </a:ln>
                <a:solidFill>
                  <a:srgbClr val="213D46"/>
                </a:solidFill>
                <a:effectLst/>
                <a:uLnTx/>
                <a:uFillTx/>
                <a:latin typeface="Coloplast"/>
                <a:ea typeface="+mn-ea"/>
                <a:cs typeface="+mn-cs"/>
              </a:rPr>
              <a:t>Habous</a:t>
            </a:r>
            <a:r>
              <a:rPr kumimoji="0" lang="en-US" sz="900" b="0" i="0" u="none" strike="noStrike" kern="1200" cap="none" spc="0" normalizeH="0" baseline="0" noProof="0" dirty="0">
                <a:ln>
                  <a:noFill/>
                </a:ln>
                <a:solidFill>
                  <a:srgbClr val="213D46"/>
                </a:solidFill>
                <a:effectLst/>
                <a:uLnTx/>
                <a:uFillTx/>
                <a:latin typeface="Coloplast"/>
                <a:ea typeface="+mn-ea"/>
                <a:cs typeface="+mn-cs"/>
              </a:rPr>
              <a:t> M, Malleable (Semi-Rigid) penile prosthesis. </a:t>
            </a:r>
            <a:r>
              <a:rPr kumimoji="0" lang="en-US" sz="900" b="0" i="1" u="none" strike="noStrike" kern="1200" cap="none" spc="0" normalizeH="0" baseline="0" noProof="0" dirty="0">
                <a:ln>
                  <a:noFill/>
                </a:ln>
                <a:solidFill>
                  <a:srgbClr val="213D46"/>
                </a:solidFill>
                <a:effectLst/>
                <a:uLnTx/>
                <a:uFillTx/>
                <a:latin typeface="Coloplast"/>
                <a:ea typeface="+mn-ea"/>
                <a:cs typeface="+mn-cs"/>
              </a:rPr>
              <a:t>J Sex Med</a:t>
            </a:r>
            <a:r>
              <a:rPr kumimoji="0" lang="en-US" sz="900" b="0" i="0" u="none" strike="noStrike" kern="1200" cap="none" spc="0" normalizeH="0" baseline="0" noProof="0" dirty="0">
                <a:ln>
                  <a:noFill/>
                </a:ln>
                <a:solidFill>
                  <a:srgbClr val="213D46"/>
                </a:solidFill>
                <a:effectLst/>
                <a:uLnTx/>
                <a:uFillTx/>
                <a:latin typeface="Coloplast"/>
                <a:ea typeface="+mn-ea"/>
                <a:cs typeface="+mn-cs"/>
              </a:rPr>
              <a:t>. 2015 Oct;12 (10):1984-1988.</a:t>
            </a:r>
          </a:p>
          <a:p>
            <a:pPr marL="342900" marR="0" lvl="0" indent="-342900" algn="l" defTabSz="914400" rtl="0" eaLnBrk="1" fontAlgn="t" latinLnBrk="0" hangingPunct="1">
              <a:lnSpc>
                <a:spcPct val="100000"/>
              </a:lnSpc>
              <a:spcBef>
                <a:spcPts val="0"/>
              </a:spcBef>
              <a:spcAft>
                <a:spcPts val="800"/>
              </a:spcAft>
              <a:buClr>
                <a:srgbClr val="00A2BA"/>
              </a:buClr>
              <a:buSzTx/>
              <a:buFont typeface="+mj-lt"/>
              <a:buAutoNum type="arabicPeriod"/>
              <a:tabLst>
                <a:tab pos="5203825" algn="l"/>
              </a:tabLst>
              <a:defRPr/>
            </a:pPr>
            <a:r>
              <a:rPr kumimoji="0" lang="en-US" sz="900" b="0" i="0" u="none" strike="noStrike" kern="1200" cap="none" spc="0" normalizeH="0" baseline="0" noProof="0" dirty="0">
                <a:ln>
                  <a:noFill/>
                </a:ln>
                <a:solidFill>
                  <a:srgbClr val="3F3F3F"/>
                </a:solidFill>
                <a:effectLst/>
                <a:uLnTx/>
                <a:uFillTx/>
                <a:latin typeface="Coloplast"/>
                <a:ea typeface="+mn-ea"/>
                <a:cs typeface="+mn-cs"/>
              </a:rPr>
              <a:t>ED Treatment – Penile Implants. SMSNA for Patients. https://www.smsna.org/patients/conditions/benign-prostatic-hyperplasia?view=article&amp;id=352&amp;catid=71. Accessed January 2024.</a:t>
            </a:r>
          </a:p>
          <a:p>
            <a:pPr marL="342900" marR="0" lvl="0" indent="-342900" algn="l" defTabSz="914400" rtl="0" eaLnBrk="1" fontAlgn="t" latinLnBrk="0" hangingPunct="1">
              <a:lnSpc>
                <a:spcPct val="100000"/>
              </a:lnSpc>
              <a:spcBef>
                <a:spcPts val="0"/>
              </a:spcBef>
              <a:spcAft>
                <a:spcPts val="800"/>
              </a:spcAft>
              <a:buClr>
                <a:srgbClr val="00A2BA"/>
              </a:buClr>
              <a:buSzTx/>
              <a:buFont typeface="+mj-lt"/>
              <a:buAutoNum type="arabicPeriod"/>
              <a:tabLst>
                <a:tab pos="5203825" algn="l"/>
              </a:tabLst>
              <a:defRPr/>
            </a:pPr>
            <a:r>
              <a:rPr kumimoji="0" lang="en-US" sz="900" b="0" i="0" u="none" strike="noStrike" kern="1200" cap="none" spc="0" normalizeH="0" baseline="0" noProof="0" dirty="0">
                <a:ln>
                  <a:noFill/>
                </a:ln>
                <a:solidFill>
                  <a:srgbClr val="3F3F3F"/>
                </a:solidFill>
                <a:effectLst/>
                <a:uLnTx/>
                <a:uFillTx/>
                <a:latin typeface="Coloplast"/>
                <a:ea typeface="+mn-ea"/>
                <a:cs typeface="+mn-cs"/>
              </a:rPr>
              <a:t>Treatment for Erectile Dysfunction. NIH: National Institute of Diabetes and Digestive and Kidney Diseases. https://www.niddk.nih.gov/health-information/urologic-diseases/erectile-dysfunction/treatment. Accessed January 2024.</a:t>
            </a:r>
          </a:p>
          <a:p>
            <a:pPr marL="342900" marR="0" lvl="0" indent="-342900" algn="l" defTabSz="914400" rtl="0" eaLnBrk="1" fontAlgn="t" latinLnBrk="0" hangingPunct="1">
              <a:lnSpc>
                <a:spcPct val="100000"/>
              </a:lnSpc>
              <a:spcBef>
                <a:spcPts val="0"/>
              </a:spcBef>
              <a:spcAft>
                <a:spcPts val="800"/>
              </a:spcAft>
              <a:buClr>
                <a:srgbClr val="00A2BA"/>
              </a:buClr>
              <a:buSzTx/>
              <a:buFont typeface="+mj-lt"/>
              <a:buAutoNum type="arabicPeriod"/>
              <a:tabLst>
                <a:tab pos="5203825" algn="l"/>
              </a:tabLst>
              <a:defRPr/>
            </a:pPr>
            <a:r>
              <a:rPr kumimoji="0" lang="en-US" sz="900" b="0" i="0" u="none" strike="noStrike" kern="1200" cap="none" spc="0" normalizeH="0" baseline="0" noProof="0" dirty="0">
                <a:ln>
                  <a:noFill/>
                </a:ln>
                <a:solidFill>
                  <a:srgbClr val="213D46"/>
                </a:solidFill>
                <a:effectLst/>
                <a:uLnTx/>
                <a:uFillTx/>
                <a:latin typeface="Coloplast"/>
                <a:ea typeface="+mn-ea"/>
                <a:cs typeface="+mn-cs"/>
              </a:rPr>
              <a:t>Coloplast Titan®, Titan® OTR and Titan® Touch Inflatable Penile Prosthesis Instructions for Use. Coloplast Corp. 2016.</a:t>
            </a:r>
          </a:p>
          <a:p>
            <a:pPr marL="342900" marR="0" lvl="0" indent="-342900" algn="l" defTabSz="914400" rtl="0" eaLnBrk="1" fontAlgn="t" latinLnBrk="0" hangingPunct="1">
              <a:lnSpc>
                <a:spcPct val="100000"/>
              </a:lnSpc>
              <a:spcBef>
                <a:spcPts val="0"/>
              </a:spcBef>
              <a:spcAft>
                <a:spcPts val="800"/>
              </a:spcAft>
              <a:buClr>
                <a:srgbClr val="00A2BA"/>
              </a:buClr>
              <a:buSzTx/>
              <a:buFont typeface="+mj-lt"/>
              <a:buAutoNum type="arabicPeriod"/>
              <a:tabLst>
                <a:tab pos="5203825" algn="l"/>
              </a:tabLst>
              <a:defRPr/>
            </a:pPr>
            <a:r>
              <a:rPr kumimoji="0" lang="en-US" sz="900" b="0" i="0" u="none" strike="noStrike" kern="1200" cap="none" spc="0" normalizeH="0" baseline="0" noProof="0" dirty="0">
                <a:ln>
                  <a:noFill/>
                </a:ln>
                <a:solidFill>
                  <a:srgbClr val="213D46"/>
                </a:solidFill>
                <a:effectLst/>
                <a:uLnTx/>
                <a:uFillTx/>
                <a:latin typeface="Coloplast"/>
                <a:ea typeface="+mn-ea"/>
                <a:cs typeface="+mn-cs"/>
              </a:rPr>
              <a:t>Does Medicare Cover Penile Implants? Medicare.org. https://www.medicare.org/articles/does-medicare-cover-penile-implants/. Accessed January 2024.</a:t>
            </a:r>
          </a:p>
          <a:p>
            <a:pPr marL="0" marR="0" lvl="0" indent="0" algn="l" defTabSz="914400" rtl="0" eaLnBrk="1" fontAlgn="t" latinLnBrk="0" hangingPunct="1">
              <a:lnSpc>
                <a:spcPct val="100000"/>
              </a:lnSpc>
              <a:spcBef>
                <a:spcPts val="0"/>
              </a:spcBef>
              <a:spcAft>
                <a:spcPts val="800"/>
              </a:spcAft>
              <a:buClr>
                <a:srgbClr val="00A2BA"/>
              </a:buClr>
              <a:buSzTx/>
              <a:buFont typeface="Arial" panose="020B0604020202020204" pitchFamily="34" charset="0"/>
              <a:buNone/>
              <a:tabLst>
                <a:tab pos="5203825" algn="l"/>
              </a:tabLst>
              <a:defRPr/>
            </a:pPr>
            <a:endParaRPr kumimoji="0" lang="en-US" sz="900" b="0" i="0" u="none" strike="noStrike" kern="1200" cap="none" spc="0" normalizeH="0" baseline="0" noProof="0" dirty="0">
              <a:ln>
                <a:noFill/>
              </a:ln>
              <a:solidFill>
                <a:srgbClr val="213D46"/>
              </a:solidFill>
              <a:effectLst/>
              <a:uLnTx/>
              <a:uFillTx/>
              <a:latin typeface="Coloplast"/>
              <a:ea typeface="+mn-ea"/>
              <a:cs typeface="+mn-cs"/>
            </a:endParaRPr>
          </a:p>
        </p:txBody>
      </p:sp>
    </p:spTree>
    <p:extLst>
      <p:ext uri="{BB962C8B-B14F-4D97-AF65-F5344CB8AC3E}">
        <p14:creationId xmlns:p14="http://schemas.microsoft.com/office/powerpoint/2010/main" val="3659741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3">
            <a:extLst>
              <a:ext uri="{FF2B5EF4-FFF2-40B4-BE49-F238E27FC236}">
                <a16:creationId xmlns:a16="http://schemas.microsoft.com/office/drawing/2014/main" id="{486A0F3B-03EB-49CA-9412-591450BAD990}"/>
              </a:ext>
            </a:extLst>
          </p:cNvPr>
          <p:cNvSpPr txBox="1">
            <a:spLocks/>
          </p:cNvSpPr>
          <p:nvPr/>
        </p:nvSpPr>
        <p:spPr>
          <a:xfrm>
            <a:off x="727075" y="365125"/>
            <a:ext cx="7964295" cy="10445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0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a:ln>
                  <a:noFill/>
                </a:ln>
                <a:solidFill>
                  <a:srgbClr val="213D46"/>
                </a:solidFill>
                <a:effectLst/>
                <a:uLnTx/>
                <a:uFillTx/>
                <a:latin typeface="Coloplast Medium"/>
                <a:ea typeface="+mj-ea"/>
                <a:cs typeface="+mj-cs"/>
              </a:rPr>
              <a:t>ED can be hard</a:t>
            </a:r>
          </a:p>
        </p:txBody>
      </p:sp>
      <p:sp>
        <p:nvSpPr>
          <p:cNvPr id="9" name="Text Placeholder 24">
            <a:extLst>
              <a:ext uri="{FF2B5EF4-FFF2-40B4-BE49-F238E27FC236}">
                <a16:creationId xmlns:a16="http://schemas.microsoft.com/office/drawing/2014/main" id="{CF05E748-A75D-4808-B2DA-3F8900241FD2}"/>
              </a:ext>
            </a:extLst>
          </p:cNvPr>
          <p:cNvSpPr txBox="1">
            <a:spLocks/>
          </p:cNvSpPr>
          <p:nvPr/>
        </p:nvSpPr>
        <p:spPr>
          <a:xfrm>
            <a:off x="727075" y="1577523"/>
            <a:ext cx="6095756" cy="4111098"/>
          </a:xfrm>
          <a:prstGeom prst="rect">
            <a:avLst/>
          </a:prstGeom>
        </p:spPr>
        <p:txBody>
          <a:bodyPr vert="horz" lIns="0" tIns="0" rIns="0" bIns="0" rtlCol="0">
            <a:noAutofit/>
          </a:bodyPr>
          <a:lstStyle>
            <a:lvl1pPr marL="342900" marR="0" indent="-342900" algn="l" defTabSz="914400" rtl="0" eaLnBrk="1" fontAlgn="t" latinLnBrk="0" hangingPunct="1">
              <a:lnSpc>
                <a:spcPct val="100000"/>
              </a:lnSpc>
              <a:spcBef>
                <a:spcPts val="500"/>
              </a:spcBef>
              <a:spcAft>
                <a:spcPts val="0"/>
              </a:spcAft>
              <a:buClr>
                <a:schemeClr val="accent1"/>
              </a:buClr>
              <a:buSzTx/>
              <a:buFont typeface="Arial" panose="020B0604020202020204" pitchFamily="34" charset="0"/>
              <a:buChar char="•"/>
              <a:tabLst/>
              <a:defRPr sz="2000" kern="1200">
                <a:solidFill>
                  <a:schemeClr val="tx1"/>
                </a:solidFill>
                <a:latin typeface="+mn-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Clr>
                <a:schemeClr val="accent1"/>
              </a:buClr>
              <a:buFont typeface="Arial" panose="020B0604020202020204" pitchFamily="34" charset="0"/>
              <a:buNone/>
              <a:defRPr sz="6000" kern="1200">
                <a:solidFill>
                  <a:schemeClr val="tx1"/>
                </a:solidFill>
                <a:latin typeface="+mj-lt"/>
                <a:ea typeface="+mn-ea"/>
                <a:cs typeface="+mn-cs"/>
              </a:defRPr>
            </a:lvl9pPr>
          </a:lstStyle>
          <a:p>
            <a:pPr marL="0" marR="0" lvl="0" indent="0" algn="l" defTabSz="914400" rtl="0" eaLnBrk="1" fontAlgn="t" latinLnBrk="0" hangingPunct="1">
              <a:lnSpc>
                <a:spcPct val="100000"/>
              </a:lnSpc>
              <a:spcBef>
                <a:spcPts val="500"/>
              </a:spcBef>
              <a:spcAft>
                <a:spcPts val="0"/>
              </a:spcAft>
              <a:buClr>
                <a:srgbClr val="00A2BA"/>
              </a:buClr>
              <a:buSzTx/>
              <a:buFont typeface="Arial" panose="020B0604020202020204" pitchFamily="34" charset="0"/>
              <a:buNone/>
              <a:tabLst/>
              <a:defRPr/>
            </a:pPr>
            <a:r>
              <a:rPr kumimoji="0" lang="en-US" sz="2400" b="0" i="0" u="none" strike="noStrike" kern="1200" cap="none" spc="0" normalizeH="0" baseline="0" noProof="0" dirty="0">
                <a:ln>
                  <a:noFill/>
                </a:ln>
                <a:solidFill>
                  <a:srgbClr val="213D46"/>
                </a:solidFill>
                <a:effectLst/>
                <a:uLnTx/>
                <a:uFillTx/>
                <a:latin typeface="Coloplast"/>
                <a:ea typeface="+mn-ea"/>
                <a:cs typeface="+mn-cs"/>
              </a:rPr>
              <a:t>ED not only impacts your </a:t>
            </a:r>
            <a:r>
              <a:rPr kumimoji="0" lang="en-US" sz="2400" b="1" i="0" u="none" strike="noStrike" kern="1200" cap="none" spc="0" normalizeH="0" baseline="0" noProof="0" dirty="0">
                <a:ln>
                  <a:noFill/>
                </a:ln>
                <a:solidFill>
                  <a:srgbClr val="00A2BA"/>
                </a:solidFill>
                <a:effectLst/>
                <a:uLnTx/>
                <a:uFillTx/>
                <a:latin typeface="Coloplast"/>
                <a:ea typeface="+mn-ea"/>
                <a:cs typeface="+mn-cs"/>
              </a:rPr>
              <a:t>intimate moments </a:t>
            </a:r>
            <a:r>
              <a:rPr kumimoji="0" lang="en-US" sz="2400" b="0" i="0" u="none" strike="noStrike" kern="1200" cap="none" spc="0" normalizeH="0" baseline="0" noProof="0" dirty="0">
                <a:ln>
                  <a:noFill/>
                </a:ln>
                <a:solidFill>
                  <a:srgbClr val="213D46"/>
                </a:solidFill>
                <a:effectLst/>
                <a:uLnTx/>
                <a:uFillTx/>
                <a:latin typeface="Coloplast"/>
                <a:ea typeface="+mn-ea"/>
                <a:cs typeface="+mn-cs"/>
              </a:rPr>
              <a:t>with your partner but also impacts your </a:t>
            </a:r>
            <a:r>
              <a:rPr kumimoji="0" lang="en-US" sz="2400" b="1" i="0" u="none" strike="noStrike" kern="1200" cap="none" spc="0" normalizeH="0" baseline="0" noProof="0" dirty="0">
                <a:ln>
                  <a:noFill/>
                </a:ln>
                <a:solidFill>
                  <a:srgbClr val="00A2BA"/>
                </a:solidFill>
                <a:effectLst/>
                <a:uLnTx/>
                <a:uFillTx/>
                <a:latin typeface="Coloplast"/>
                <a:ea typeface="+mn-ea"/>
                <a:cs typeface="+mn-cs"/>
              </a:rPr>
              <a:t>daily life and overall confidence.</a:t>
            </a:r>
            <a:r>
              <a:rPr kumimoji="0" lang="en-US" sz="2400" b="1" i="0" u="none" strike="noStrike" kern="1200" cap="none" spc="0" normalizeH="0" baseline="30000" noProof="0" dirty="0">
                <a:ln>
                  <a:noFill/>
                </a:ln>
                <a:solidFill>
                  <a:srgbClr val="00A2BA"/>
                </a:solidFill>
                <a:effectLst/>
                <a:uLnTx/>
                <a:uFillTx/>
                <a:latin typeface="Coloplast"/>
                <a:ea typeface="+mn-ea"/>
                <a:cs typeface="+mn-cs"/>
              </a:rPr>
              <a:t>1</a:t>
            </a:r>
            <a:r>
              <a:rPr kumimoji="0" lang="en-US" sz="2400" b="1" i="0" u="none" strike="noStrike" kern="1200" cap="none" spc="0" normalizeH="0" baseline="0" noProof="0" dirty="0">
                <a:ln>
                  <a:noFill/>
                </a:ln>
                <a:solidFill>
                  <a:srgbClr val="00A2BA"/>
                </a:solidFill>
                <a:effectLst/>
                <a:uLnTx/>
                <a:uFillTx/>
                <a:latin typeface="Coloplast"/>
                <a:ea typeface="+mn-ea"/>
                <a:cs typeface="+mn-cs"/>
              </a:rPr>
              <a:t> </a:t>
            </a:r>
          </a:p>
          <a:p>
            <a:pPr marL="0" marR="0" lvl="0" indent="0" algn="l" defTabSz="914400" rtl="0" eaLnBrk="1" fontAlgn="t" latinLnBrk="0" hangingPunct="1">
              <a:lnSpc>
                <a:spcPct val="100000"/>
              </a:lnSpc>
              <a:spcBef>
                <a:spcPts val="500"/>
              </a:spcBef>
              <a:spcAft>
                <a:spcPts val="0"/>
              </a:spcAft>
              <a:buClr>
                <a:srgbClr val="00A2BA"/>
              </a:buClr>
              <a:buSzTx/>
              <a:buFont typeface="Arial" panose="020B0604020202020204" pitchFamily="34" charset="0"/>
              <a:buNone/>
              <a:tabLst/>
              <a:defRPr/>
            </a:pPr>
            <a:endParaRPr kumimoji="0" lang="en-US" sz="2400" b="1" i="0" u="none" strike="noStrike" kern="1200" cap="none" spc="0" normalizeH="0" baseline="0" noProof="0" dirty="0">
              <a:ln>
                <a:noFill/>
              </a:ln>
              <a:solidFill>
                <a:srgbClr val="00A2BA"/>
              </a:solidFill>
              <a:effectLst/>
              <a:uLnTx/>
              <a:uFillTx/>
              <a:latin typeface="Coloplast"/>
              <a:ea typeface="+mn-ea"/>
              <a:cs typeface="+mn-cs"/>
            </a:endParaRPr>
          </a:p>
          <a:p>
            <a:pPr marL="0" marR="0" lvl="0" indent="0" algn="l" defTabSz="914400" rtl="0" eaLnBrk="1" fontAlgn="t" latinLnBrk="0" hangingPunct="1">
              <a:lnSpc>
                <a:spcPct val="100000"/>
              </a:lnSpc>
              <a:spcBef>
                <a:spcPts val="500"/>
              </a:spcBef>
              <a:spcAft>
                <a:spcPts val="0"/>
              </a:spcAft>
              <a:buClr>
                <a:srgbClr val="00A2BA"/>
              </a:buClr>
              <a:buSzTx/>
              <a:buFont typeface="Arial" panose="020B0604020202020204" pitchFamily="34" charset="0"/>
              <a:buNone/>
              <a:tabLst/>
              <a:defRPr/>
            </a:pPr>
            <a:endParaRPr kumimoji="0" lang="en-US" sz="2400" b="0" i="0" u="none" strike="noStrike" kern="1200" cap="none" spc="0" normalizeH="0" baseline="0" noProof="0" dirty="0">
              <a:ln>
                <a:noFill/>
              </a:ln>
              <a:solidFill>
                <a:srgbClr val="213D46"/>
              </a:solidFill>
              <a:effectLst/>
              <a:uLnTx/>
              <a:uFillTx/>
              <a:latin typeface="Coloplast"/>
              <a:ea typeface="+mn-ea"/>
              <a:cs typeface="+mn-cs"/>
            </a:endParaRPr>
          </a:p>
          <a:p>
            <a:pPr marL="0" marR="0" lvl="0" indent="0" algn="l" defTabSz="914400" rtl="0" eaLnBrk="1" fontAlgn="t" latinLnBrk="0" hangingPunct="1">
              <a:lnSpc>
                <a:spcPct val="100000"/>
              </a:lnSpc>
              <a:spcBef>
                <a:spcPts val="500"/>
              </a:spcBef>
              <a:spcAft>
                <a:spcPts val="0"/>
              </a:spcAft>
              <a:buClr>
                <a:srgbClr val="00A2BA"/>
              </a:buClr>
              <a:buSzTx/>
              <a:buFont typeface="Arial" panose="020B0604020202020204" pitchFamily="34" charset="0"/>
              <a:buNone/>
              <a:tabLst/>
              <a:defRPr/>
            </a:pPr>
            <a:endParaRPr kumimoji="0" lang="en-US" sz="2400" b="0" i="0" u="none" strike="noStrike" kern="1200" cap="none" spc="0" normalizeH="0" baseline="0" noProof="0" dirty="0">
              <a:ln>
                <a:noFill/>
              </a:ln>
              <a:solidFill>
                <a:srgbClr val="213D46"/>
              </a:solidFill>
              <a:effectLst/>
              <a:uLnTx/>
              <a:uFillTx/>
              <a:latin typeface="Coloplast"/>
              <a:ea typeface="+mn-ea"/>
              <a:cs typeface="+mn-cs"/>
            </a:endParaRPr>
          </a:p>
        </p:txBody>
      </p:sp>
      <p:sp>
        <p:nvSpPr>
          <p:cNvPr id="10" name="Rectangle 9">
            <a:extLst>
              <a:ext uri="{FF2B5EF4-FFF2-40B4-BE49-F238E27FC236}">
                <a16:creationId xmlns:a16="http://schemas.microsoft.com/office/drawing/2014/main" id="{78B80545-4EA6-46A5-AAF5-63DC440C424E}"/>
              </a:ext>
            </a:extLst>
          </p:cNvPr>
          <p:cNvSpPr/>
          <p:nvPr/>
        </p:nvSpPr>
        <p:spPr>
          <a:xfrm>
            <a:off x="0" y="3472690"/>
            <a:ext cx="7517757" cy="2822601"/>
          </a:xfrm>
          <a:prstGeom prst="rect">
            <a:avLst/>
          </a:prstGeom>
          <a:solidFill>
            <a:srgbClr val="213D46"/>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Coloplast"/>
              <a:ea typeface="+mn-ea"/>
              <a:cs typeface="+mn-cs"/>
            </a:endParaRPr>
          </a:p>
        </p:txBody>
      </p:sp>
      <p:cxnSp>
        <p:nvCxnSpPr>
          <p:cNvPr id="11" name="Straight Connector 10">
            <a:extLst>
              <a:ext uri="{FF2B5EF4-FFF2-40B4-BE49-F238E27FC236}">
                <a16:creationId xmlns:a16="http://schemas.microsoft.com/office/drawing/2014/main" id="{155C30D1-A30F-4881-8768-85627F8CC946}"/>
              </a:ext>
            </a:extLst>
          </p:cNvPr>
          <p:cNvCxnSpPr>
            <a:cxnSpLocks/>
          </p:cNvCxnSpPr>
          <p:nvPr/>
        </p:nvCxnSpPr>
        <p:spPr>
          <a:xfrm>
            <a:off x="444134" y="3844016"/>
            <a:ext cx="1385680" cy="0"/>
          </a:xfrm>
          <a:prstGeom prst="line">
            <a:avLst/>
          </a:prstGeom>
          <a:noFill/>
          <a:ln w="28575" cap="flat" cmpd="sng" algn="ctr">
            <a:solidFill>
              <a:srgbClr val="00A2BA"/>
            </a:solidFill>
            <a:prstDash val="solid"/>
            <a:miter lim="800000"/>
          </a:ln>
          <a:effectLst/>
        </p:spPr>
      </p:cxnSp>
      <p:sp>
        <p:nvSpPr>
          <p:cNvPr id="12" name="Content Placeholder 2">
            <a:extLst>
              <a:ext uri="{FF2B5EF4-FFF2-40B4-BE49-F238E27FC236}">
                <a16:creationId xmlns:a16="http://schemas.microsoft.com/office/drawing/2014/main" id="{E2C84247-D407-49E5-BD81-73F6096B4A37}"/>
              </a:ext>
            </a:extLst>
          </p:cNvPr>
          <p:cNvSpPr txBox="1">
            <a:spLocks/>
          </p:cNvSpPr>
          <p:nvPr/>
        </p:nvSpPr>
        <p:spPr>
          <a:xfrm>
            <a:off x="364450" y="4120909"/>
            <a:ext cx="6599700" cy="2062103"/>
          </a:xfrm>
          <a:prstGeom prst="rect">
            <a:avLst/>
          </a:prstGeom>
        </p:spPr>
        <p:txBody>
          <a:bodyPr wrap="square">
            <a:spAutoFit/>
          </a:bodyPr>
          <a:lstStyle>
            <a:lvl1pPr marL="342900" marR="0" indent="-342900" algn="l" defTabSz="914400" rtl="0" eaLnBrk="1" fontAlgn="t" latinLnBrk="0" hangingPunct="1">
              <a:lnSpc>
                <a:spcPct val="100000"/>
              </a:lnSpc>
              <a:spcBef>
                <a:spcPts val="500"/>
              </a:spcBef>
              <a:spcAft>
                <a:spcPts val="0"/>
              </a:spcAft>
              <a:buClr>
                <a:schemeClr val="accent1"/>
              </a:buClr>
              <a:buSzTx/>
              <a:buFont typeface="Arial" panose="020B0604020202020204" pitchFamily="34" charset="0"/>
              <a:buChar char="•"/>
              <a:tabLst/>
              <a:defRPr sz="2000" kern="1200">
                <a:solidFill>
                  <a:schemeClr val="tx1"/>
                </a:solidFill>
                <a:latin typeface="+mn-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Font typeface="Arial" panose="020B0604020202020204" pitchFamily="34" charset="0"/>
              <a:buNone/>
              <a:defRPr sz="6000" kern="1200">
                <a:solidFill>
                  <a:schemeClr val="tx1"/>
                </a:solidFill>
                <a:latin typeface="+mj-lt"/>
                <a:ea typeface="+mn-ea"/>
                <a:cs typeface="+mn-cs"/>
              </a:defRPr>
            </a:lvl9pPr>
          </a:lstStyle>
          <a:p>
            <a:pPr marL="0" indent="0">
              <a:buClr>
                <a:srgbClr val="00A2BA"/>
              </a:buClr>
              <a:buFont typeface="Arial" panose="020B0604020202020204" pitchFamily="34" charset="0"/>
              <a:buNone/>
            </a:pPr>
            <a:r>
              <a:rPr lang="en-US" sz="3200" dirty="0">
                <a:solidFill>
                  <a:srgbClr val="FFFFFF"/>
                </a:solidFill>
                <a:latin typeface="Coloplast"/>
              </a:rPr>
              <a:t>Thank you for taking the first step to finding a solution to help you </a:t>
            </a:r>
            <a:r>
              <a:rPr lang="en-US" sz="3200" b="1" dirty="0">
                <a:solidFill>
                  <a:srgbClr val="00A2BA"/>
                </a:solidFill>
                <a:latin typeface="Coloplast"/>
              </a:rPr>
              <a:t>take back control of your intimate moments.</a:t>
            </a:r>
            <a:r>
              <a:rPr lang="en-US" sz="3200" b="1" baseline="30000" dirty="0">
                <a:solidFill>
                  <a:srgbClr val="00A2BA"/>
                </a:solidFill>
                <a:latin typeface="Coloplast"/>
              </a:rPr>
              <a:t>1</a:t>
            </a:r>
            <a:endParaRPr lang="en-US" sz="3200" baseline="30000" dirty="0">
              <a:solidFill>
                <a:srgbClr val="00A2BA"/>
              </a:solidFill>
              <a:latin typeface="Coloplast"/>
            </a:endParaRPr>
          </a:p>
        </p:txBody>
      </p:sp>
      <p:pic>
        <p:nvPicPr>
          <p:cNvPr id="13" name="Picture 12" descr="A person with his arms crossed&#10;&#10;Description automatically generated">
            <a:extLst>
              <a:ext uri="{FF2B5EF4-FFF2-40B4-BE49-F238E27FC236}">
                <a16:creationId xmlns:a16="http://schemas.microsoft.com/office/drawing/2014/main" id="{2A241F0C-F347-46EE-A0A1-DA209E9422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459" t="-552" r="7628" b="552"/>
          <a:stretch/>
        </p:blipFill>
        <p:spPr>
          <a:xfrm>
            <a:off x="7445044" y="-52755"/>
            <a:ext cx="4746956" cy="6910753"/>
          </a:xfrm>
          <a:prstGeom prst="rect">
            <a:avLst/>
          </a:prstGeom>
        </p:spPr>
      </p:pic>
    </p:spTree>
    <p:extLst>
      <p:ext uri="{BB962C8B-B14F-4D97-AF65-F5344CB8AC3E}">
        <p14:creationId xmlns:p14="http://schemas.microsoft.com/office/powerpoint/2010/main" val="1292915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C469B2B-9881-4124-B4C9-59E4E557F533}"/>
              </a:ext>
            </a:extLst>
          </p:cNvPr>
          <p:cNvSpPr/>
          <p:nvPr/>
        </p:nvSpPr>
        <p:spPr>
          <a:xfrm>
            <a:off x="4309036" y="1150375"/>
            <a:ext cx="3452717" cy="4866968"/>
          </a:xfrm>
          <a:prstGeom prst="rect">
            <a:avLst/>
          </a:prstGeom>
          <a:solidFill>
            <a:srgbClr val="E0F5F9"/>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Coloplast"/>
              <a:ea typeface="+mn-ea"/>
              <a:cs typeface="+mn-cs"/>
            </a:endParaRPr>
          </a:p>
        </p:txBody>
      </p:sp>
      <p:sp>
        <p:nvSpPr>
          <p:cNvPr id="28" name="Rectangle 27">
            <a:extLst>
              <a:ext uri="{FF2B5EF4-FFF2-40B4-BE49-F238E27FC236}">
                <a16:creationId xmlns:a16="http://schemas.microsoft.com/office/drawing/2014/main" id="{7BD813E0-8BB2-436E-B8BD-927F13122D9E}"/>
              </a:ext>
            </a:extLst>
          </p:cNvPr>
          <p:cNvSpPr/>
          <p:nvPr/>
        </p:nvSpPr>
        <p:spPr>
          <a:xfrm>
            <a:off x="567933" y="1164386"/>
            <a:ext cx="3646663" cy="4866968"/>
          </a:xfrm>
          <a:prstGeom prst="rect">
            <a:avLst/>
          </a:prstGeom>
          <a:solidFill>
            <a:srgbClr val="E0F5F9">
              <a:alpha val="50000"/>
            </a:srgbClr>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Coloplast"/>
              <a:ea typeface="+mn-ea"/>
              <a:cs typeface="+mn-cs"/>
            </a:endParaRPr>
          </a:p>
        </p:txBody>
      </p:sp>
      <p:sp>
        <p:nvSpPr>
          <p:cNvPr id="29" name="Rectangle 28">
            <a:extLst>
              <a:ext uri="{FF2B5EF4-FFF2-40B4-BE49-F238E27FC236}">
                <a16:creationId xmlns:a16="http://schemas.microsoft.com/office/drawing/2014/main" id="{A184DD57-EE77-46A1-86D2-4B59CEC03C40}"/>
              </a:ext>
            </a:extLst>
          </p:cNvPr>
          <p:cNvSpPr/>
          <p:nvPr/>
        </p:nvSpPr>
        <p:spPr>
          <a:xfrm>
            <a:off x="7848777" y="1150375"/>
            <a:ext cx="3851614" cy="4866968"/>
          </a:xfrm>
          <a:prstGeom prst="rect">
            <a:avLst/>
          </a:prstGeom>
          <a:solidFill>
            <a:srgbClr val="B2E3EA"/>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loplast"/>
              <a:ea typeface="+mn-ea"/>
              <a:cs typeface="+mn-cs"/>
            </a:endParaRPr>
          </a:p>
        </p:txBody>
      </p:sp>
      <p:sp>
        <p:nvSpPr>
          <p:cNvPr id="30" name="Content Placeholder 2">
            <a:extLst>
              <a:ext uri="{FF2B5EF4-FFF2-40B4-BE49-F238E27FC236}">
                <a16:creationId xmlns:a16="http://schemas.microsoft.com/office/drawing/2014/main" id="{FBEED0FD-90A3-47C7-BC92-2DA5B55AD80C}"/>
              </a:ext>
            </a:extLst>
          </p:cNvPr>
          <p:cNvSpPr txBox="1">
            <a:spLocks/>
          </p:cNvSpPr>
          <p:nvPr/>
        </p:nvSpPr>
        <p:spPr>
          <a:xfrm>
            <a:off x="973212" y="1734946"/>
            <a:ext cx="2723718" cy="1980029"/>
          </a:xfrm>
          <a:prstGeom prst="rect">
            <a:avLst/>
          </a:prstGeom>
        </p:spPr>
        <p:txBody>
          <a:bodyPr vert="horz" wrap="square" lIns="0" tIns="0" rIns="0" bIns="0" rtlCol="0">
            <a:spAutoFit/>
          </a:bodyPr>
          <a:lstStyle>
            <a:lvl1pPr marL="342900" marR="0" indent="-342900" algn="l" defTabSz="914400" rtl="0" eaLnBrk="1" fontAlgn="t" latinLnBrk="0" hangingPunct="1">
              <a:lnSpc>
                <a:spcPct val="100000"/>
              </a:lnSpc>
              <a:spcBef>
                <a:spcPts val="500"/>
              </a:spcBef>
              <a:spcAft>
                <a:spcPts val="0"/>
              </a:spcAft>
              <a:buClr>
                <a:schemeClr val="accent1"/>
              </a:buClr>
              <a:buSzTx/>
              <a:buFont typeface="Arial" panose="020B0604020202020204" pitchFamily="34" charset="0"/>
              <a:buChar char="•"/>
              <a:tabLst/>
              <a:defRPr sz="2000" kern="1200">
                <a:solidFill>
                  <a:schemeClr val="tx1"/>
                </a:solidFill>
                <a:latin typeface="+mn-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Clr>
                <a:schemeClr val="accent1"/>
              </a:buClr>
              <a:buFont typeface="Arial" panose="020B0604020202020204" pitchFamily="34" charset="0"/>
              <a:buNone/>
              <a:defRPr sz="6000" kern="1200">
                <a:solidFill>
                  <a:schemeClr val="tx1"/>
                </a:solidFill>
                <a:latin typeface="+mj-lt"/>
                <a:ea typeface="+mn-ea"/>
                <a:cs typeface="+mn-cs"/>
              </a:defRPr>
            </a:lvl9pPr>
          </a:lstStyle>
          <a:p>
            <a:pPr marL="0" marR="0" lvl="0" indent="0" algn="l" defTabSz="914400" rtl="0" eaLnBrk="1" fontAlgn="t" latinLnBrk="0" hangingPunct="1">
              <a:lnSpc>
                <a:spcPct val="100000"/>
              </a:lnSpc>
              <a:spcBef>
                <a:spcPts val="500"/>
              </a:spcBef>
              <a:spcAft>
                <a:spcPts val="0"/>
              </a:spcAft>
              <a:buClr>
                <a:srgbClr val="00A2BA"/>
              </a:buClr>
              <a:buSzTx/>
              <a:buFont typeface="Arial" panose="020B0604020202020204" pitchFamily="34" charset="0"/>
              <a:buNone/>
              <a:tabLst/>
              <a:defRPr/>
            </a:pPr>
            <a:r>
              <a:rPr kumimoji="0" lang="en-US" sz="1600" b="0" i="0" u="none" strike="noStrike" kern="1200" cap="none" spc="0" normalizeH="0" baseline="0" noProof="0">
                <a:ln>
                  <a:noFill/>
                </a:ln>
                <a:solidFill>
                  <a:srgbClr val="213D46"/>
                </a:solidFill>
                <a:effectLst/>
                <a:uLnTx/>
                <a:uFillTx/>
                <a:latin typeface="Coloplast"/>
                <a:ea typeface="Calibri" panose="020F0502020204030204" pitchFamily="34" charset="0"/>
                <a:cs typeface="+mn-cs"/>
              </a:rPr>
              <a:t>ED affects up to </a:t>
            </a:r>
          </a:p>
          <a:p>
            <a:pPr marL="0" marR="0" lvl="0" indent="0" algn="l" defTabSz="914400" rtl="0" eaLnBrk="1" fontAlgn="t" latinLnBrk="0" hangingPunct="1">
              <a:lnSpc>
                <a:spcPct val="100000"/>
              </a:lnSpc>
              <a:spcBef>
                <a:spcPts val="500"/>
              </a:spcBef>
              <a:spcAft>
                <a:spcPts val="0"/>
              </a:spcAft>
              <a:buClr>
                <a:srgbClr val="00A2BA"/>
              </a:buClr>
              <a:buSzTx/>
              <a:buFont typeface="Arial" panose="020B0604020202020204" pitchFamily="34" charset="0"/>
              <a:buNone/>
              <a:tabLst/>
              <a:defRPr/>
            </a:pPr>
            <a:endParaRPr kumimoji="0" lang="en-US" sz="1600" b="0" i="0" u="none" strike="noStrike" kern="1200" cap="none" spc="0" normalizeH="0" baseline="0" noProof="0">
              <a:ln>
                <a:noFill/>
              </a:ln>
              <a:solidFill>
                <a:srgbClr val="213D46"/>
              </a:solidFill>
              <a:effectLst/>
              <a:uLnTx/>
              <a:uFillTx/>
              <a:latin typeface="Coloplast"/>
              <a:ea typeface="Calibri" panose="020F0502020204030204" pitchFamily="34" charset="0"/>
              <a:cs typeface="+mn-cs"/>
            </a:endParaRPr>
          </a:p>
          <a:p>
            <a:pPr marL="0" marR="0" lvl="0" indent="0" algn="l" defTabSz="914400" rtl="0" eaLnBrk="1" fontAlgn="t" latinLnBrk="0" hangingPunct="1">
              <a:lnSpc>
                <a:spcPct val="100000"/>
              </a:lnSpc>
              <a:spcBef>
                <a:spcPts val="500"/>
              </a:spcBef>
              <a:spcAft>
                <a:spcPts val="0"/>
              </a:spcAft>
              <a:buClr>
                <a:srgbClr val="00A2BA"/>
              </a:buClr>
              <a:buSzTx/>
              <a:buFont typeface="Arial" panose="020B0604020202020204" pitchFamily="34" charset="0"/>
              <a:buNone/>
              <a:tabLst/>
              <a:defRPr/>
            </a:pPr>
            <a:br>
              <a:rPr kumimoji="0" lang="en-US" sz="1600" b="0" i="0" u="none" strike="noStrike" kern="1200" cap="none" spc="0" normalizeH="0" baseline="0" noProof="0">
                <a:ln>
                  <a:noFill/>
                </a:ln>
                <a:solidFill>
                  <a:srgbClr val="213D46"/>
                </a:solidFill>
                <a:effectLst/>
                <a:uLnTx/>
                <a:uFillTx/>
                <a:latin typeface="Coloplast"/>
                <a:ea typeface="Calibri" panose="020F0502020204030204" pitchFamily="34" charset="0"/>
                <a:cs typeface="+mn-cs"/>
              </a:rPr>
            </a:br>
            <a:endParaRPr kumimoji="0" lang="en-US" sz="1600" b="0" i="0" u="none" strike="noStrike" kern="1200" cap="none" spc="0" normalizeH="0" baseline="0" noProof="0">
              <a:ln>
                <a:noFill/>
              </a:ln>
              <a:solidFill>
                <a:srgbClr val="213D46"/>
              </a:solidFill>
              <a:effectLst/>
              <a:uLnTx/>
              <a:uFillTx/>
              <a:latin typeface="Coloplast"/>
              <a:ea typeface="Calibri" panose="020F0502020204030204" pitchFamily="34" charset="0"/>
              <a:cs typeface="+mn-cs"/>
            </a:endParaRPr>
          </a:p>
          <a:p>
            <a:pPr marL="0" marR="0" lvl="0" indent="0" algn="l" defTabSz="914400" rtl="0" eaLnBrk="1" fontAlgn="t" latinLnBrk="0" hangingPunct="1">
              <a:lnSpc>
                <a:spcPct val="100000"/>
              </a:lnSpc>
              <a:spcBef>
                <a:spcPts val="500"/>
              </a:spcBef>
              <a:spcAft>
                <a:spcPts val="0"/>
              </a:spcAft>
              <a:buClr>
                <a:srgbClr val="00A2BA"/>
              </a:buClr>
              <a:buSzTx/>
              <a:buFont typeface="Arial" panose="020B0604020202020204" pitchFamily="34" charset="0"/>
              <a:buNone/>
              <a:tabLst/>
              <a:defRPr/>
            </a:pPr>
            <a:endParaRPr kumimoji="0" lang="en-US" sz="1600" b="0" i="0" u="none" strike="noStrike" kern="1200" cap="none" spc="0" normalizeH="0" baseline="0" noProof="0">
              <a:ln>
                <a:noFill/>
              </a:ln>
              <a:solidFill>
                <a:srgbClr val="213D46"/>
              </a:solidFill>
              <a:effectLst/>
              <a:uLnTx/>
              <a:uFillTx/>
              <a:latin typeface="Coloplast"/>
              <a:ea typeface="Calibri" panose="020F0502020204030204" pitchFamily="34" charset="0"/>
              <a:cs typeface="+mn-cs"/>
            </a:endParaRPr>
          </a:p>
          <a:p>
            <a:pPr marL="0" marR="0" lvl="0" indent="0" algn="l" defTabSz="914400" rtl="0" eaLnBrk="1" fontAlgn="t" latinLnBrk="0" hangingPunct="1">
              <a:lnSpc>
                <a:spcPct val="100000"/>
              </a:lnSpc>
              <a:spcBef>
                <a:spcPts val="500"/>
              </a:spcBef>
              <a:spcAft>
                <a:spcPts val="0"/>
              </a:spcAft>
              <a:buClr>
                <a:srgbClr val="00A2BA"/>
              </a:buClr>
              <a:buSzTx/>
              <a:buFont typeface="Arial" panose="020B0604020202020204" pitchFamily="34" charset="0"/>
              <a:buNone/>
              <a:tabLst/>
              <a:defRPr/>
            </a:pPr>
            <a:br>
              <a:rPr kumimoji="0" lang="en-US" sz="1600" b="0" i="0" u="none" strike="noStrike" kern="1200" cap="none" spc="0" normalizeH="0" baseline="0" noProof="0">
                <a:ln>
                  <a:noFill/>
                </a:ln>
                <a:solidFill>
                  <a:srgbClr val="213D46"/>
                </a:solidFill>
                <a:effectLst/>
                <a:uLnTx/>
                <a:uFillTx/>
                <a:latin typeface="Coloplast"/>
                <a:ea typeface="Calibri" panose="020F0502020204030204" pitchFamily="34" charset="0"/>
                <a:cs typeface="+mn-cs"/>
              </a:rPr>
            </a:br>
            <a:r>
              <a:rPr kumimoji="0" lang="en-US" sz="1600" b="0" i="0" u="none" strike="noStrike" kern="1200" cap="none" spc="0" normalizeH="0" baseline="0" noProof="0">
                <a:ln>
                  <a:noFill/>
                </a:ln>
                <a:solidFill>
                  <a:srgbClr val="213D46"/>
                </a:solidFill>
                <a:effectLst/>
                <a:uLnTx/>
                <a:uFillTx/>
                <a:latin typeface="Coloplast"/>
                <a:ea typeface="Calibri" panose="020F0502020204030204" pitchFamily="34" charset="0"/>
                <a:cs typeface="+mn-cs"/>
              </a:rPr>
              <a:t>in the United States</a:t>
            </a:r>
            <a:r>
              <a:rPr kumimoji="0" lang="en-US" sz="1600" b="0" i="0" u="none" strike="noStrike" kern="1200" cap="none" spc="0" normalizeH="0" baseline="30000" noProof="0">
                <a:ln>
                  <a:noFill/>
                </a:ln>
                <a:solidFill>
                  <a:srgbClr val="213D46"/>
                </a:solidFill>
                <a:effectLst/>
                <a:uLnTx/>
                <a:uFillTx/>
                <a:latin typeface="Coloplast"/>
                <a:ea typeface="Calibri" panose="020F0502020204030204" pitchFamily="34" charset="0"/>
                <a:cs typeface="+mn-cs"/>
              </a:rPr>
              <a:t>2</a:t>
            </a:r>
            <a:endParaRPr kumimoji="0" lang="en-US" sz="1600" b="0" i="0" u="none" strike="noStrike" kern="1200" cap="none" spc="0" normalizeH="0" baseline="30000" noProof="0">
              <a:ln>
                <a:noFill/>
              </a:ln>
              <a:solidFill>
                <a:srgbClr val="213D46"/>
              </a:solidFill>
              <a:effectLst/>
              <a:uLnTx/>
              <a:uFillTx/>
              <a:latin typeface="Coloplast"/>
              <a:ea typeface="+mn-ea"/>
              <a:cs typeface="+mn-cs"/>
            </a:endParaRPr>
          </a:p>
        </p:txBody>
      </p:sp>
      <p:sp>
        <p:nvSpPr>
          <p:cNvPr id="31" name="TextBox 30">
            <a:extLst>
              <a:ext uri="{FF2B5EF4-FFF2-40B4-BE49-F238E27FC236}">
                <a16:creationId xmlns:a16="http://schemas.microsoft.com/office/drawing/2014/main" id="{15BE4C25-9A71-42AD-9EA8-74BFAA47FDA9}"/>
              </a:ext>
            </a:extLst>
          </p:cNvPr>
          <p:cNvSpPr txBox="1"/>
          <p:nvPr/>
        </p:nvSpPr>
        <p:spPr>
          <a:xfrm>
            <a:off x="953636" y="2108237"/>
            <a:ext cx="2968986" cy="756005"/>
          </a:xfrm>
          <a:prstGeom prst="rect">
            <a:avLst/>
          </a:prstGeom>
          <a:noFill/>
        </p:spPr>
        <p:txBody>
          <a:bodyPr wrap="square" lIns="0" tIns="0" rIns="0" bIns="0" rtlCol="0">
            <a:noAutofit/>
          </a:bodyPr>
          <a:lstStyle/>
          <a:p>
            <a:r>
              <a:rPr lang="en-US" sz="4400" b="1">
                <a:solidFill>
                  <a:srgbClr val="213D46"/>
                </a:solidFill>
                <a:latin typeface="Coloplast"/>
                <a:ea typeface="Calibri" panose="020F0502020204030204" pitchFamily="34" charset="0"/>
              </a:rPr>
              <a:t>50 million</a:t>
            </a:r>
            <a:endParaRPr lang="en-US" sz="4400" b="1" err="1">
              <a:solidFill>
                <a:srgbClr val="213D46"/>
              </a:solidFill>
              <a:latin typeface="Coloplast"/>
            </a:endParaRPr>
          </a:p>
        </p:txBody>
      </p:sp>
      <p:cxnSp>
        <p:nvCxnSpPr>
          <p:cNvPr id="32" name="Straight Connector 31">
            <a:extLst>
              <a:ext uri="{FF2B5EF4-FFF2-40B4-BE49-F238E27FC236}">
                <a16:creationId xmlns:a16="http://schemas.microsoft.com/office/drawing/2014/main" id="{4B79D825-86BF-4D1E-8D35-29915FBF1C46}"/>
              </a:ext>
            </a:extLst>
          </p:cNvPr>
          <p:cNvCxnSpPr>
            <a:cxnSpLocks/>
          </p:cNvCxnSpPr>
          <p:nvPr/>
        </p:nvCxnSpPr>
        <p:spPr>
          <a:xfrm>
            <a:off x="4202113" y="3216394"/>
            <a:ext cx="0" cy="1670335"/>
          </a:xfrm>
          <a:prstGeom prst="line">
            <a:avLst/>
          </a:prstGeom>
          <a:noFill/>
          <a:ln w="6350" cap="flat" cmpd="sng" algn="ctr">
            <a:solidFill>
              <a:srgbClr val="F3F5F5"/>
            </a:solidFill>
            <a:prstDash val="solid"/>
            <a:miter lim="800000"/>
          </a:ln>
          <a:effectLst/>
        </p:spPr>
      </p:cxnSp>
      <p:sp>
        <p:nvSpPr>
          <p:cNvPr id="33" name="Content Placeholder 2">
            <a:extLst>
              <a:ext uri="{FF2B5EF4-FFF2-40B4-BE49-F238E27FC236}">
                <a16:creationId xmlns:a16="http://schemas.microsoft.com/office/drawing/2014/main" id="{9566C8FF-B956-43DC-A3D8-F5DCF11C6383}"/>
              </a:ext>
            </a:extLst>
          </p:cNvPr>
          <p:cNvSpPr txBox="1">
            <a:spLocks/>
          </p:cNvSpPr>
          <p:nvPr/>
        </p:nvSpPr>
        <p:spPr>
          <a:xfrm>
            <a:off x="4655050" y="1732094"/>
            <a:ext cx="2676060" cy="1990288"/>
          </a:xfrm>
          <a:prstGeom prst="rect">
            <a:avLst/>
          </a:prstGeom>
        </p:spPr>
        <p:txBody>
          <a:bodyPr vert="horz" wrap="square" lIns="0" tIns="0" rIns="0" bIns="0" rtlCol="0">
            <a:spAutoFit/>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2400" kern="1200">
                <a:solidFill>
                  <a:schemeClr val="bg2"/>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pPr marL="0" indent="0">
              <a:buFont typeface="Arial" panose="020B0604020202020204" pitchFamily="34" charset="0"/>
              <a:buNone/>
            </a:pPr>
            <a:r>
              <a:rPr lang="en-US" sz="1600">
                <a:solidFill>
                  <a:srgbClr val="213D46"/>
                </a:solidFill>
                <a:latin typeface="Coloplast"/>
              </a:rPr>
              <a:t>ED affects</a:t>
            </a:r>
          </a:p>
          <a:p>
            <a:pPr marL="0" indent="0">
              <a:buFont typeface="Arial" panose="020B0604020202020204" pitchFamily="34" charset="0"/>
              <a:buNone/>
            </a:pPr>
            <a:endParaRPr lang="en-US" sz="1600">
              <a:solidFill>
                <a:srgbClr val="213D46"/>
              </a:solidFill>
              <a:latin typeface="Coloplast"/>
            </a:endParaRPr>
          </a:p>
          <a:p>
            <a:pPr marL="0" indent="0">
              <a:buFont typeface="Arial" panose="020B0604020202020204" pitchFamily="34" charset="0"/>
              <a:buNone/>
            </a:pPr>
            <a:br>
              <a:rPr lang="en-US" sz="1600">
                <a:solidFill>
                  <a:srgbClr val="213D46"/>
                </a:solidFill>
                <a:latin typeface="Coloplast"/>
              </a:rPr>
            </a:br>
            <a:endParaRPr lang="en-US" sz="1600">
              <a:solidFill>
                <a:srgbClr val="213D46"/>
              </a:solidFill>
              <a:latin typeface="Coloplast"/>
            </a:endParaRPr>
          </a:p>
          <a:p>
            <a:pPr marL="0" indent="0">
              <a:buFont typeface="Arial" panose="020B0604020202020204" pitchFamily="34" charset="0"/>
              <a:buNone/>
            </a:pPr>
            <a:endParaRPr lang="en-US" sz="1600">
              <a:solidFill>
                <a:srgbClr val="213D46"/>
              </a:solidFill>
              <a:latin typeface="Coloplast"/>
            </a:endParaRPr>
          </a:p>
          <a:p>
            <a:pPr marL="0" indent="0">
              <a:buFont typeface="Arial" panose="020B0604020202020204" pitchFamily="34" charset="0"/>
              <a:buNone/>
            </a:pPr>
            <a:r>
              <a:rPr lang="en-US" sz="1600">
                <a:solidFill>
                  <a:srgbClr val="213D46"/>
                </a:solidFill>
                <a:latin typeface="Coloplast"/>
              </a:rPr>
              <a:t>by the age of 40</a:t>
            </a:r>
            <a:r>
              <a:rPr lang="en-US" sz="1600" baseline="30000">
                <a:solidFill>
                  <a:srgbClr val="213D46"/>
                </a:solidFill>
                <a:latin typeface="Coloplast"/>
              </a:rPr>
              <a:t>2</a:t>
            </a:r>
            <a:endParaRPr lang="en-US" sz="1600">
              <a:solidFill>
                <a:srgbClr val="213D46"/>
              </a:solidFill>
              <a:latin typeface="Coloplast"/>
            </a:endParaRPr>
          </a:p>
        </p:txBody>
      </p:sp>
      <p:sp>
        <p:nvSpPr>
          <p:cNvPr id="34" name="Content Placeholder 2">
            <a:extLst>
              <a:ext uri="{FF2B5EF4-FFF2-40B4-BE49-F238E27FC236}">
                <a16:creationId xmlns:a16="http://schemas.microsoft.com/office/drawing/2014/main" id="{1A425A12-B55A-48E0-9DB9-4C8BF88DB483}"/>
              </a:ext>
            </a:extLst>
          </p:cNvPr>
          <p:cNvSpPr txBox="1">
            <a:spLocks/>
          </p:cNvSpPr>
          <p:nvPr/>
        </p:nvSpPr>
        <p:spPr>
          <a:xfrm>
            <a:off x="8233992" y="1732094"/>
            <a:ext cx="3102297" cy="246221"/>
          </a:xfrm>
          <a:prstGeom prst="rect">
            <a:avLst/>
          </a:prstGeom>
        </p:spPr>
        <p:txBody>
          <a:bodyPr vert="horz" wrap="square" lIns="0" tIns="0" rIns="0" bIns="0" rtlCol="0" anchor="t">
            <a:spAutoFit/>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2400" kern="1200">
                <a:solidFill>
                  <a:schemeClr val="bg2"/>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pPr marL="0" indent="0">
              <a:buFont typeface="Arial" panose="020B0604020202020204" pitchFamily="34" charset="0"/>
              <a:buNone/>
            </a:pPr>
            <a:r>
              <a:rPr lang="en-US" sz="1600" dirty="0">
                <a:solidFill>
                  <a:srgbClr val="213D46"/>
                </a:solidFill>
                <a:latin typeface="Coloplast"/>
              </a:rPr>
              <a:t>While ED is common, </a:t>
            </a:r>
          </a:p>
        </p:txBody>
      </p:sp>
      <p:sp>
        <p:nvSpPr>
          <p:cNvPr id="35" name="Title 1">
            <a:extLst>
              <a:ext uri="{FF2B5EF4-FFF2-40B4-BE49-F238E27FC236}">
                <a16:creationId xmlns:a16="http://schemas.microsoft.com/office/drawing/2014/main" id="{B8F11AE1-C5DA-44D7-A33B-1308A951DFB1}"/>
              </a:ext>
            </a:extLst>
          </p:cNvPr>
          <p:cNvSpPr txBox="1">
            <a:spLocks/>
          </p:cNvSpPr>
          <p:nvPr/>
        </p:nvSpPr>
        <p:spPr>
          <a:xfrm>
            <a:off x="727075" y="365125"/>
            <a:ext cx="7964295" cy="10445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0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a:ln>
                  <a:noFill/>
                </a:ln>
                <a:solidFill>
                  <a:srgbClr val="213D46"/>
                </a:solidFill>
                <a:effectLst/>
                <a:uLnTx/>
                <a:uFillTx/>
                <a:latin typeface="Coloplast Medium"/>
                <a:ea typeface="+mj-ea"/>
                <a:cs typeface="+mj-cs"/>
              </a:rPr>
              <a:t>You’re not alone - </a:t>
            </a:r>
            <a:r>
              <a:rPr kumimoji="0" lang="en-US" sz="3000" b="0" i="0" u="none" strike="noStrike" kern="1200" cap="none" spc="0" normalizeH="0" baseline="0" noProof="0">
                <a:ln>
                  <a:noFill/>
                </a:ln>
                <a:solidFill>
                  <a:srgbClr val="00A2BA"/>
                </a:solidFill>
                <a:effectLst/>
                <a:uLnTx/>
                <a:uFillTx/>
                <a:latin typeface="Coloplast Medium"/>
                <a:ea typeface="+mj-ea"/>
                <a:cs typeface="+mj-cs"/>
              </a:rPr>
              <a:t>ED is common</a:t>
            </a:r>
            <a:endParaRPr kumimoji="0" lang="en-US" sz="3000" b="0" i="0" u="none" strike="noStrike" kern="1200" cap="none" spc="0" normalizeH="0" baseline="0" noProof="0">
              <a:ln>
                <a:noFill/>
              </a:ln>
              <a:solidFill>
                <a:srgbClr val="213D46"/>
              </a:solidFill>
              <a:effectLst/>
              <a:uLnTx/>
              <a:uFillTx/>
              <a:latin typeface="Coloplast Medium"/>
              <a:ea typeface="+mj-ea"/>
              <a:cs typeface="+mj-cs"/>
            </a:endParaRPr>
          </a:p>
        </p:txBody>
      </p:sp>
      <p:sp>
        <p:nvSpPr>
          <p:cNvPr id="36" name="TextBox 35">
            <a:extLst>
              <a:ext uri="{FF2B5EF4-FFF2-40B4-BE49-F238E27FC236}">
                <a16:creationId xmlns:a16="http://schemas.microsoft.com/office/drawing/2014/main" id="{D10D524E-8FED-4F70-B11D-E6A7A3AC3BEE}"/>
              </a:ext>
            </a:extLst>
          </p:cNvPr>
          <p:cNvSpPr txBox="1"/>
          <p:nvPr/>
        </p:nvSpPr>
        <p:spPr>
          <a:xfrm>
            <a:off x="941777" y="2609483"/>
            <a:ext cx="2172929" cy="717755"/>
          </a:xfrm>
          <a:prstGeom prst="rect">
            <a:avLst/>
          </a:prstGeom>
          <a:noFill/>
        </p:spPr>
        <p:txBody>
          <a:bodyPr wrap="square" lIns="0" tIns="0" rIns="0" bIns="0" rtlCol="0">
            <a:noAutofit/>
          </a:bodyPr>
          <a:lstStyle/>
          <a:p>
            <a:r>
              <a:rPr lang="en-US" sz="4400" b="1">
                <a:solidFill>
                  <a:srgbClr val="213D46"/>
                </a:solidFill>
                <a:latin typeface="Coloplast"/>
                <a:ea typeface="Calibri" panose="020F0502020204030204" pitchFamily="34" charset="0"/>
              </a:rPr>
              <a:t>men</a:t>
            </a:r>
            <a:endParaRPr lang="en-US" b="1" err="1">
              <a:solidFill>
                <a:srgbClr val="213D46"/>
              </a:solidFill>
              <a:latin typeface="Coloplast"/>
            </a:endParaRPr>
          </a:p>
        </p:txBody>
      </p:sp>
      <p:sp>
        <p:nvSpPr>
          <p:cNvPr id="37" name="TextBox 36">
            <a:extLst>
              <a:ext uri="{FF2B5EF4-FFF2-40B4-BE49-F238E27FC236}">
                <a16:creationId xmlns:a16="http://schemas.microsoft.com/office/drawing/2014/main" id="{7ED22906-DB8C-412E-948E-9B4D0BB4DF94}"/>
              </a:ext>
            </a:extLst>
          </p:cNvPr>
          <p:cNvSpPr txBox="1"/>
          <p:nvPr/>
        </p:nvSpPr>
        <p:spPr>
          <a:xfrm>
            <a:off x="4681254" y="2108237"/>
            <a:ext cx="2968986" cy="756005"/>
          </a:xfrm>
          <a:prstGeom prst="rect">
            <a:avLst/>
          </a:prstGeom>
          <a:noFill/>
        </p:spPr>
        <p:txBody>
          <a:bodyPr wrap="square" lIns="0" tIns="0" rIns="0" bIns="0" rtlCol="0">
            <a:noAutofit/>
          </a:bodyPr>
          <a:lstStyle/>
          <a:p>
            <a:r>
              <a:rPr lang="en-US" sz="4400" b="1">
                <a:solidFill>
                  <a:srgbClr val="213D46"/>
                </a:solidFill>
                <a:latin typeface="Coloplast"/>
                <a:ea typeface="Calibri" panose="020F0502020204030204" pitchFamily="34" charset="0"/>
              </a:rPr>
              <a:t>40% of</a:t>
            </a:r>
            <a:endParaRPr lang="en-US" sz="4400" b="1" err="1">
              <a:solidFill>
                <a:srgbClr val="213D46"/>
              </a:solidFill>
              <a:latin typeface="Coloplast"/>
            </a:endParaRPr>
          </a:p>
        </p:txBody>
      </p:sp>
      <p:sp>
        <p:nvSpPr>
          <p:cNvPr id="38" name="TextBox 37">
            <a:extLst>
              <a:ext uri="{FF2B5EF4-FFF2-40B4-BE49-F238E27FC236}">
                <a16:creationId xmlns:a16="http://schemas.microsoft.com/office/drawing/2014/main" id="{0190518B-87E4-4F49-94E9-EB30F1B95636}"/>
              </a:ext>
            </a:extLst>
          </p:cNvPr>
          <p:cNvSpPr txBox="1"/>
          <p:nvPr/>
        </p:nvSpPr>
        <p:spPr>
          <a:xfrm>
            <a:off x="4669395" y="2609483"/>
            <a:ext cx="2172929" cy="717755"/>
          </a:xfrm>
          <a:prstGeom prst="rect">
            <a:avLst/>
          </a:prstGeom>
          <a:noFill/>
        </p:spPr>
        <p:txBody>
          <a:bodyPr wrap="square" lIns="0" tIns="0" rIns="0" bIns="0" rtlCol="0">
            <a:noAutofit/>
          </a:bodyPr>
          <a:lstStyle/>
          <a:p>
            <a:r>
              <a:rPr lang="en-US" sz="4400" b="1">
                <a:solidFill>
                  <a:srgbClr val="213D46"/>
                </a:solidFill>
                <a:latin typeface="Coloplast" pitchFamily="2" charset="0"/>
              </a:rPr>
              <a:t>men</a:t>
            </a:r>
            <a:endParaRPr lang="en-US" b="1">
              <a:solidFill>
                <a:srgbClr val="213D46"/>
              </a:solidFill>
              <a:latin typeface="Coloplast" pitchFamily="2" charset="0"/>
            </a:endParaRPr>
          </a:p>
        </p:txBody>
      </p:sp>
      <p:sp>
        <p:nvSpPr>
          <p:cNvPr id="39" name="TextBox 38">
            <a:extLst>
              <a:ext uri="{FF2B5EF4-FFF2-40B4-BE49-F238E27FC236}">
                <a16:creationId xmlns:a16="http://schemas.microsoft.com/office/drawing/2014/main" id="{A7592AC7-70EF-4F14-A56A-8E8EF2051B2A}"/>
              </a:ext>
            </a:extLst>
          </p:cNvPr>
          <p:cNvSpPr txBox="1"/>
          <p:nvPr/>
        </p:nvSpPr>
        <p:spPr>
          <a:xfrm>
            <a:off x="8233992" y="2108237"/>
            <a:ext cx="3004273" cy="2039457"/>
          </a:xfrm>
          <a:prstGeom prst="rect">
            <a:avLst/>
          </a:prstGeom>
          <a:noFill/>
        </p:spPr>
        <p:txBody>
          <a:bodyPr wrap="square" lIns="0" tIns="0" rIns="0" bIns="0" rtlCol="0">
            <a:noAutofit/>
          </a:bodyPr>
          <a:lstStyle/>
          <a:p>
            <a:pPr>
              <a:lnSpc>
                <a:spcPts val="3980"/>
              </a:lnSpc>
            </a:pPr>
            <a:r>
              <a:rPr lang="en-US" sz="3800" b="1" dirty="0">
                <a:solidFill>
                  <a:srgbClr val="213D46"/>
                </a:solidFill>
                <a:latin typeface="Coloplast"/>
              </a:rPr>
              <a:t>in most cases, it can be treated.</a:t>
            </a:r>
            <a:r>
              <a:rPr lang="en-US" sz="2400" b="1" baseline="30000" dirty="0">
                <a:solidFill>
                  <a:srgbClr val="213D46"/>
                </a:solidFill>
                <a:latin typeface="Coloplast"/>
              </a:rPr>
              <a:t>3,4</a:t>
            </a:r>
            <a:r>
              <a:rPr lang="en-US" sz="2400" b="1" dirty="0">
                <a:solidFill>
                  <a:srgbClr val="213D46"/>
                </a:solidFill>
                <a:latin typeface="Coloplast"/>
              </a:rPr>
              <a:t> </a:t>
            </a:r>
            <a:endParaRPr lang="en-US" sz="3800" b="1" dirty="0">
              <a:solidFill>
                <a:srgbClr val="213D46"/>
              </a:solidFill>
              <a:latin typeface="Coloplast"/>
            </a:endParaRPr>
          </a:p>
        </p:txBody>
      </p:sp>
      <p:pic>
        <p:nvPicPr>
          <p:cNvPr id="40" name="Graphic 39">
            <a:extLst>
              <a:ext uri="{FF2B5EF4-FFF2-40B4-BE49-F238E27FC236}">
                <a16:creationId xmlns:a16="http://schemas.microsoft.com/office/drawing/2014/main" id="{D9831967-4228-4316-9942-BF83000E70B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41121" y="5114616"/>
            <a:ext cx="916738" cy="916738"/>
          </a:xfrm>
          <a:prstGeom prst="rect">
            <a:avLst/>
          </a:prstGeom>
        </p:spPr>
      </p:pic>
      <p:pic>
        <p:nvPicPr>
          <p:cNvPr id="41" name="Graphic 40">
            <a:extLst>
              <a:ext uri="{FF2B5EF4-FFF2-40B4-BE49-F238E27FC236}">
                <a16:creationId xmlns:a16="http://schemas.microsoft.com/office/drawing/2014/main" id="{7F14E095-E0CE-4FE8-AEB4-002CF202A81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41895" y="5258743"/>
            <a:ext cx="591397" cy="591397"/>
          </a:xfrm>
          <a:prstGeom prst="rect">
            <a:avLst/>
          </a:prstGeom>
        </p:spPr>
      </p:pic>
      <p:pic>
        <p:nvPicPr>
          <p:cNvPr id="42" name="Graphic 41">
            <a:extLst>
              <a:ext uri="{FF2B5EF4-FFF2-40B4-BE49-F238E27FC236}">
                <a16:creationId xmlns:a16="http://schemas.microsoft.com/office/drawing/2014/main" id="{81B85996-F1B5-46E9-87BF-2D08C910CC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77931" y="5251935"/>
            <a:ext cx="591397" cy="591397"/>
          </a:xfrm>
          <a:prstGeom prst="rect">
            <a:avLst/>
          </a:prstGeom>
        </p:spPr>
      </p:pic>
      <p:pic>
        <p:nvPicPr>
          <p:cNvPr id="43" name="Graphic 42">
            <a:extLst>
              <a:ext uri="{FF2B5EF4-FFF2-40B4-BE49-F238E27FC236}">
                <a16:creationId xmlns:a16="http://schemas.microsoft.com/office/drawing/2014/main" id="{81BCDBEE-8BD4-4286-B5EC-C57CBBD5287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05553" y="5250218"/>
            <a:ext cx="591397" cy="591397"/>
          </a:xfrm>
          <a:prstGeom prst="rect">
            <a:avLst/>
          </a:prstGeom>
        </p:spPr>
      </p:pic>
      <p:pic>
        <p:nvPicPr>
          <p:cNvPr id="44" name="Graphic 43">
            <a:extLst>
              <a:ext uri="{FF2B5EF4-FFF2-40B4-BE49-F238E27FC236}">
                <a16:creationId xmlns:a16="http://schemas.microsoft.com/office/drawing/2014/main" id="{D05551A8-4234-4B33-BBC6-F81A1C717D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47611" y="5250720"/>
            <a:ext cx="591397" cy="591397"/>
          </a:xfrm>
          <a:prstGeom prst="rect">
            <a:avLst/>
          </a:prstGeom>
        </p:spPr>
      </p:pic>
      <p:pic>
        <p:nvPicPr>
          <p:cNvPr id="45" name="Graphic 44">
            <a:extLst>
              <a:ext uri="{FF2B5EF4-FFF2-40B4-BE49-F238E27FC236}">
                <a16:creationId xmlns:a16="http://schemas.microsoft.com/office/drawing/2014/main" id="{4759B650-B2C9-4EEA-BB46-814F5F5D8D6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83647" y="5245480"/>
            <a:ext cx="591397" cy="591397"/>
          </a:xfrm>
          <a:prstGeom prst="rect">
            <a:avLst/>
          </a:prstGeom>
        </p:spPr>
      </p:pic>
      <p:pic>
        <p:nvPicPr>
          <p:cNvPr id="46" name="Graphic 45">
            <a:extLst>
              <a:ext uri="{FF2B5EF4-FFF2-40B4-BE49-F238E27FC236}">
                <a16:creationId xmlns:a16="http://schemas.microsoft.com/office/drawing/2014/main" id="{DED19938-767E-4BF7-AD06-1D4AD890477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94890" y="5240742"/>
            <a:ext cx="591397" cy="591397"/>
          </a:xfrm>
          <a:prstGeom prst="rect">
            <a:avLst/>
          </a:prstGeom>
        </p:spPr>
      </p:pic>
      <p:pic>
        <p:nvPicPr>
          <p:cNvPr id="47" name="Graphic 46">
            <a:extLst>
              <a:ext uri="{FF2B5EF4-FFF2-40B4-BE49-F238E27FC236}">
                <a16:creationId xmlns:a16="http://schemas.microsoft.com/office/drawing/2014/main" id="{C5B672BF-C68A-4880-9862-9C08178F9A1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19411" y="5244264"/>
            <a:ext cx="587875" cy="587875"/>
          </a:xfrm>
          <a:prstGeom prst="rect">
            <a:avLst/>
          </a:prstGeom>
        </p:spPr>
      </p:pic>
      <p:pic>
        <p:nvPicPr>
          <p:cNvPr id="48" name="Graphic 47">
            <a:extLst>
              <a:ext uri="{FF2B5EF4-FFF2-40B4-BE49-F238E27FC236}">
                <a16:creationId xmlns:a16="http://schemas.microsoft.com/office/drawing/2014/main" id="{67912D18-FFEE-4760-93E7-214D2FC9DE3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50045" y="5242502"/>
            <a:ext cx="587875" cy="587875"/>
          </a:xfrm>
          <a:prstGeom prst="rect">
            <a:avLst/>
          </a:prstGeom>
        </p:spPr>
      </p:pic>
      <p:pic>
        <p:nvPicPr>
          <p:cNvPr id="49" name="Graphic 48">
            <a:extLst>
              <a:ext uri="{FF2B5EF4-FFF2-40B4-BE49-F238E27FC236}">
                <a16:creationId xmlns:a16="http://schemas.microsoft.com/office/drawing/2014/main" id="{77A88E85-5591-46AC-BAE1-A4E0BF19449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83937" y="5241305"/>
            <a:ext cx="587875" cy="587875"/>
          </a:xfrm>
          <a:prstGeom prst="rect">
            <a:avLst/>
          </a:prstGeom>
        </p:spPr>
      </p:pic>
      <p:pic>
        <p:nvPicPr>
          <p:cNvPr id="50" name="Graphic 49">
            <a:extLst>
              <a:ext uri="{FF2B5EF4-FFF2-40B4-BE49-F238E27FC236}">
                <a16:creationId xmlns:a16="http://schemas.microsoft.com/office/drawing/2014/main" id="{88D59AA4-EF36-444E-8A30-4AEC286AD4F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10359" y="5239543"/>
            <a:ext cx="587875" cy="587875"/>
          </a:xfrm>
          <a:prstGeom prst="rect">
            <a:avLst/>
          </a:prstGeom>
        </p:spPr>
      </p:pic>
      <p:pic>
        <p:nvPicPr>
          <p:cNvPr id="51" name="Graphic 50">
            <a:extLst>
              <a:ext uri="{FF2B5EF4-FFF2-40B4-BE49-F238E27FC236}">
                <a16:creationId xmlns:a16="http://schemas.microsoft.com/office/drawing/2014/main" id="{34735BCC-FCE4-4571-8700-E17C907DBA1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743038" y="5077633"/>
            <a:ext cx="881029" cy="881029"/>
          </a:xfrm>
          <a:prstGeom prst="rect">
            <a:avLst/>
          </a:prstGeom>
        </p:spPr>
      </p:pic>
    </p:spTree>
    <p:extLst>
      <p:ext uri="{BB962C8B-B14F-4D97-AF65-F5344CB8AC3E}">
        <p14:creationId xmlns:p14="http://schemas.microsoft.com/office/powerpoint/2010/main" val="1284133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24E8AA-ED8E-485B-933D-80E3F524E7E5}"/>
              </a:ext>
            </a:extLst>
          </p:cNvPr>
          <p:cNvSpPr/>
          <p:nvPr/>
        </p:nvSpPr>
        <p:spPr>
          <a:xfrm>
            <a:off x="1" y="1752503"/>
            <a:ext cx="4540102" cy="2200710"/>
          </a:xfrm>
          <a:prstGeom prst="rect">
            <a:avLst/>
          </a:prstGeom>
          <a:solidFill>
            <a:srgbClr val="F3F5F5"/>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Coloplast"/>
              <a:ea typeface="+mn-ea"/>
              <a:cs typeface="+mn-cs"/>
            </a:endParaRPr>
          </a:p>
        </p:txBody>
      </p:sp>
      <p:sp>
        <p:nvSpPr>
          <p:cNvPr id="16" name="Rectangle 15">
            <a:extLst>
              <a:ext uri="{FF2B5EF4-FFF2-40B4-BE49-F238E27FC236}">
                <a16:creationId xmlns:a16="http://schemas.microsoft.com/office/drawing/2014/main" id="{7D45933B-3BBA-4EE3-9086-DDEFD5F34C92}"/>
              </a:ext>
            </a:extLst>
          </p:cNvPr>
          <p:cNvSpPr/>
          <p:nvPr/>
        </p:nvSpPr>
        <p:spPr>
          <a:xfrm>
            <a:off x="4540103" y="1752502"/>
            <a:ext cx="4368675" cy="2200710"/>
          </a:xfrm>
          <a:prstGeom prst="rect">
            <a:avLst/>
          </a:prstGeom>
          <a:solidFill>
            <a:srgbClr val="E0F5F9"/>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Coloplast"/>
              <a:ea typeface="+mn-ea"/>
              <a:cs typeface="+mn-cs"/>
            </a:endParaRPr>
          </a:p>
        </p:txBody>
      </p:sp>
      <p:sp>
        <p:nvSpPr>
          <p:cNvPr id="17" name="Rectangle 16">
            <a:extLst>
              <a:ext uri="{FF2B5EF4-FFF2-40B4-BE49-F238E27FC236}">
                <a16:creationId xmlns:a16="http://schemas.microsoft.com/office/drawing/2014/main" id="{58CAE824-B995-4210-8768-862725E0527A}"/>
              </a:ext>
            </a:extLst>
          </p:cNvPr>
          <p:cNvSpPr/>
          <p:nvPr/>
        </p:nvSpPr>
        <p:spPr>
          <a:xfrm>
            <a:off x="-10151" y="3953215"/>
            <a:ext cx="4550254" cy="2112389"/>
          </a:xfrm>
          <a:prstGeom prst="rect">
            <a:avLst/>
          </a:prstGeom>
          <a:solidFill>
            <a:srgbClr val="DCE0E1"/>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Coloplast"/>
              <a:ea typeface="+mn-ea"/>
              <a:cs typeface="+mn-cs"/>
            </a:endParaRPr>
          </a:p>
        </p:txBody>
      </p:sp>
      <p:sp>
        <p:nvSpPr>
          <p:cNvPr id="18" name="Rectangle 17">
            <a:extLst>
              <a:ext uri="{FF2B5EF4-FFF2-40B4-BE49-F238E27FC236}">
                <a16:creationId xmlns:a16="http://schemas.microsoft.com/office/drawing/2014/main" id="{A39D78C5-16F4-43BF-8F89-25D31CDFADBD}"/>
              </a:ext>
            </a:extLst>
          </p:cNvPr>
          <p:cNvSpPr/>
          <p:nvPr/>
        </p:nvSpPr>
        <p:spPr>
          <a:xfrm>
            <a:off x="4540103" y="3953214"/>
            <a:ext cx="4368675" cy="2112389"/>
          </a:xfrm>
          <a:prstGeom prst="rect">
            <a:avLst/>
          </a:prstGeom>
          <a:solidFill>
            <a:srgbClr val="B2E3EA"/>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Coloplast"/>
              <a:ea typeface="+mn-ea"/>
              <a:cs typeface="+mn-cs"/>
            </a:endParaRPr>
          </a:p>
        </p:txBody>
      </p:sp>
      <p:sp>
        <p:nvSpPr>
          <p:cNvPr id="19" name="Rectangle 18">
            <a:extLst>
              <a:ext uri="{FF2B5EF4-FFF2-40B4-BE49-F238E27FC236}">
                <a16:creationId xmlns:a16="http://schemas.microsoft.com/office/drawing/2014/main" id="{795A03DA-64DB-483E-A7DC-5BE5692ABAE9}"/>
              </a:ext>
            </a:extLst>
          </p:cNvPr>
          <p:cNvSpPr/>
          <p:nvPr/>
        </p:nvSpPr>
        <p:spPr>
          <a:xfrm flipH="1">
            <a:off x="8908778" y="1752502"/>
            <a:ext cx="3283222" cy="4301787"/>
          </a:xfrm>
          <a:prstGeom prst="rect">
            <a:avLst/>
          </a:prstGeom>
          <a:solidFill>
            <a:srgbClr val="213D46"/>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Coloplast"/>
              <a:ea typeface="+mn-ea"/>
              <a:cs typeface="+mn-cs"/>
            </a:endParaRPr>
          </a:p>
        </p:txBody>
      </p:sp>
      <p:sp>
        <p:nvSpPr>
          <p:cNvPr id="20" name="Title 1">
            <a:extLst>
              <a:ext uri="{FF2B5EF4-FFF2-40B4-BE49-F238E27FC236}">
                <a16:creationId xmlns:a16="http://schemas.microsoft.com/office/drawing/2014/main" id="{B921E375-9686-47F2-8EDF-B8D19D43C2EA}"/>
              </a:ext>
            </a:extLst>
          </p:cNvPr>
          <p:cNvSpPr txBox="1">
            <a:spLocks/>
          </p:cNvSpPr>
          <p:nvPr/>
        </p:nvSpPr>
        <p:spPr>
          <a:xfrm>
            <a:off x="727075" y="365125"/>
            <a:ext cx="7964295" cy="10445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0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a:ln>
                  <a:noFill/>
                </a:ln>
                <a:solidFill>
                  <a:srgbClr val="213D46"/>
                </a:solidFill>
                <a:effectLst/>
                <a:uLnTx/>
                <a:uFillTx/>
                <a:latin typeface="Coloplast Medium"/>
                <a:ea typeface="+mj-ea"/>
                <a:cs typeface="+mj-cs"/>
              </a:rPr>
              <a:t>ED also has many psychological effects</a:t>
            </a:r>
            <a:r>
              <a:rPr kumimoji="0" lang="en-US" sz="2000" b="0" i="0" u="none" strike="noStrike" kern="1200" cap="none" spc="0" normalizeH="0" baseline="70000" noProof="0">
                <a:ln>
                  <a:noFill/>
                </a:ln>
                <a:solidFill>
                  <a:srgbClr val="213D46"/>
                </a:solidFill>
                <a:effectLst/>
                <a:uLnTx/>
                <a:uFillTx/>
                <a:latin typeface="Coloplast Medium"/>
                <a:ea typeface="+mj-ea"/>
                <a:cs typeface="+mj-cs"/>
              </a:rPr>
              <a:t>1</a:t>
            </a:r>
            <a:endParaRPr kumimoji="0" lang="en-US" sz="3000" b="0" i="0" u="none" strike="noStrike" kern="1200" cap="none" spc="0" normalizeH="0" baseline="70000" noProof="0" dirty="0">
              <a:ln>
                <a:noFill/>
              </a:ln>
              <a:solidFill>
                <a:srgbClr val="213D46"/>
              </a:solidFill>
              <a:effectLst/>
              <a:uLnTx/>
              <a:uFillTx/>
              <a:latin typeface="Coloplast Medium"/>
              <a:ea typeface="+mj-ea"/>
              <a:cs typeface="+mj-cs"/>
            </a:endParaRPr>
          </a:p>
        </p:txBody>
      </p:sp>
      <p:sp>
        <p:nvSpPr>
          <p:cNvPr id="21" name="Content Placeholder 2">
            <a:extLst>
              <a:ext uri="{FF2B5EF4-FFF2-40B4-BE49-F238E27FC236}">
                <a16:creationId xmlns:a16="http://schemas.microsoft.com/office/drawing/2014/main" id="{57AAF05C-61FF-4FFB-A004-759011F2AE87}"/>
              </a:ext>
            </a:extLst>
          </p:cNvPr>
          <p:cNvSpPr txBox="1">
            <a:spLocks/>
          </p:cNvSpPr>
          <p:nvPr/>
        </p:nvSpPr>
        <p:spPr>
          <a:xfrm>
            <a:off x="9246961" y="2897321"/>
            <a:ext cx="2689348" cy="2748577"/>
          </a:xfrm>
          <a:prstGeom prst="rect">
            <a:avLst/>
          </a:prstGeom>
        </p:spPr>
        <p:txBody>
          <a:bodyPr vert="horz" lIns="0" tIns="0" rIns="0" bIns="0" numCol="1" spcCol="274320" rtlCol="0">
            <a:noAutofit/>
          </a:bodyPr>
          <a:lstStyle>
            <a:lvl1pPr marL="342900" marR="0" indent="-342900" algn="l" defTabSz="914400" rtl="0" eaLnBrk="1" fontAlgn="t" latinLnBrk="0" hangingPunct="1">
              <a:lnSpc>
                <a:spcPct val="100000"/>
              </a:lnSpc>
              <a:spcBef>
                <a:spcPts val="500"/>
              </a:spcBef>
              <a:spcAft>
                <a:spcPts val="0"/>
              </a:spcAft>
              <a:buClr>
                <a:schemeClr val="accent1"/>
              </a:buClr>
              <a:buSzTx/>
              <a:buFont typeface="Arial" panose="020B0604020202020204" pitchFamily="34" charset="0"/>
              <a:buChar char="•"/>
              <a:tabLst/>
              <a:defRPr sz="2000" kern="1200">
                <a:solidFill>
                  <a:schemeClr val="tx1"/>
                </a:solidFill>
                <a:latin typeface="+mn-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Clr>
                <a:schemeClr val="accent1"/>
              </a:buClr>
              <a:buFont typeface="Arial" panose="020B0604020202020204" pitchFamily="34" charset="0"/>
              <a:buNone/>
              <a:defRPr sz="6000" kern="1200">
                <a:solidFill>
                  <a:schemeClr val="tx1"/>
                </a:solidFill>
                <a:latin typeface="+mj-lt"/>
                <a:ea typeface="+mn-ea"/>
                <a:cs typeface="+mn-cs"/>
              </a:defRPr>
            </a:lvl9pPr>
          </a:lstStyle>
          <a:p>
            <a:pPr marL="0" marR="0" lvl="0" indent="0" algn="l" defTabSz="914400" rtl="0" eaLnBrk="1" fontAlgn="t" latinLnBrk="0" hangingPunct="1">
              <a:lnSpc>
                <a:spcPct val="100000"/>
              </a:lnSpc>
              <a:spcBef>
                <a:spcPts val="500"/>
              </a:spcBef>
              <a:spcAft>
                <a:spcPts val="0"/>
              </a:spcAft>
              <a:buClr>
                <a:srgbClr val="00A2BA"/>
              </a:buClr>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Coloplast"/>
                <a:ea typeface="+mn-ea"/>
                <a:cs typeface="+mn-cs"/>
              </a:rPr>
              <a:t>Negative impact on emotions felt when thinking about the inability to achieve/maintain/sustain</a:t>
            </a:r>
            <a:br>
              <a:rPr kumimoji="0" lang="en-US" sz="1800" b="0" i="0" u="none" strike="noStrike" kern="1200" cap="none" spc="0" normalizeH="0" baseline="0" noProof="0">
                <a:ln>
                  <a:noFill/>
                </a:ln>
                <a:solidFill>
                  <a:srgbClr val="FFFFFF"/>
                </a:solidFill>
                <a:effectLst/>
                <a:uLnTx/>
                <a:uFillTx/>
                <a:latin typeface="Coloplast"/>
                <a:ea typeface="+mn-ea"/>
                <a:cs typeface="+mn-cs"/>
              </a:rPr>
            </a:br>
            <a:r>
              <a:rPr kumimoji="0" lang="en-US" sz="1800" b="0" i="0" u="none" strike="noStrike" kern="1200" cap="none" spc="0" normalizeH="0" baseline="0" noProof="0">
                <a:ln>
                  <a:noFill/>
                </a:ln>
                <a:solidFill>
                  <a:srgbClr val="FFFFFF"/>
                </a:solidFill>
                <a:effectLst/>
                <a:uLnTx/>
                <a:uFillTx/>
                <a:latin typeface="Coloplast"/>
                <a:ea typeface="+mn-ea"/>
                <a:cs typeface="+mn-cs"/>
              </a:rPr>
              <a:t>an erection:</a:t>
            </a:r>
          </a:p>
          <a:p>
            <a:pPr marL="285750" marR="0" lvl="0" indent="-285750" algn="l" defTabSz="914400" rtl="0" eaLnBrk="1" fontAlgn="t" latinLnBrk="0" hangingPunct="1">
              <a:lnSpc>
                <a:spcPct val="100000"/>
              </a:lnSpc>
              <a:spcBef>
                <a:spcPts val="500"/>
              </a:spcBef>
              <a:spcAft>
                <a:spcPts val="0"/>
              </a:spcAft>
              <a:buClr>
                <a:srgbClr val="00A2BA"/>
              </a:buClr>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Coloplast"/>
                <a:ea typeface="+mn-ea"/>
                <a:cs typeface="+mn-cs"/>
              </a:rPr>
              <a:t>Disappointed</a:t>
            </a:r>
          </a:p>
          <a:p>
            <a:pPr marL="285750" marR="0" lvl="0" indent="-285750" algn="l" defTabSz="914400" rtl="0" eaLnBrk="1" fontAlgn="t" latinLnBrk="0" hangingPunct="1">
              <a:lnSpc>
                <a:spcPct val="100000"/>
              </a:lnSpc>
              <a:spcBef>
                <a:spcPts val="500"/>
              </a:spcBef>
              <a:spcAft>
                <a:spcPts val="0"/>
              </a:spcAft>
              <a:buClr>
                <a:srgbClr val="00A2BA"/>
              </a:buClr>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Coloplast"/>
                <a:ea typeface="+mn-ea"/>
                <a:cs typeface="+mn-cs"/>
              </a:rPr>
              <a:t>Frustrated/Angry</a:t>
            </a:r>
          </a:p>
          <a:p>
            <a:pPr marL="285750" marR="0" lvl="0" indent="-285750" algn="l" defTabSz="914400" rtl="0" eaLnBrk="1" fontAlgn="t" latinLnBrk="0" hangingPunct="1">
              <a:lnSpc>
                <a:spcPct val="100000"/>
              </a:lnSpc>
              <a:spcBef>
                <a:spcPts val="500"/>
              </a:spcBef>
              <a:spcAft>
                <a:spcPts val="0"/>
              </a:spcAft>
              <a:buClr>
                <a:srgbClr val="00A2BA"/>
              </a:buClr>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Coloplast"/>
                <a:ea typeface="+mn-ea"/>
                <a:cs typeface="+mn-cs"/>
              </a:rPr>
              <a:t>Ashamed/Embarrassed</a:t>
            </a:r>
          </a:p>
          <a:p>
            <a:pPr marL="285750" marR="0" lvl="0" indent="-285750" algn="l" defTabSz="914400" rtl="0" eaLnBrk="1" fontAlgn="t" latinLnBrk="0" hangingPunct="1">
              <a:lnSpc>
                <a:spcPct val="100000"/>
              </a:lnSpc>
              <a:spcBef>
                <a:spcPts val="500"/>
              </a:spcBef>
              <a:spcAft>
                <a:spcPts val="0"/>
              </a:spcAft>
              <a:buClr>
                <a:srgbClr val="00A2BA"/>
              </a:buClr>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Coloplast"/>
                <a:ea typeface="+mn-ea"/>
                <a:cs typeface="+mn-cs"/>
              </a:rPr>
              <a:t>Inferior/Insecure</a:t>
            </a:r>
          </a:p>
        </p:txBody>
      </p:sp>
      <p:sp>
        <p:nvSpPr>
          <p:cNvPr id="22" name="TextBox 21">
            <a:extLst>
              <a:ext uri="{FF2B5EF4-FFF2-40B4-BE49-F238E27FC236}">
                <a16:creationId xmlns:a16="http://schemas.microsoft.com/office/drawing/2014/main" id="{5E3A260E-2BD4-4D91-BC33-209DC51FC589}"/>
              </a:ext>
            </a:extLst>
          </p:cNvPr>
          <p:cNvSpPr txBox="1"/>
          <p:nvPr/>
        </p:nvSpPr>
        <p:spPr>
          <a:xfrm>
            <a:off x="727075" y="2184890"/>
            <a:ext cx="3096780" cy="1107996"/>
          </a:xfrm>
          <a:prstGeom prst="rect">
            <a:avLst/>
          </a:prstGeom>
          <a:noFill/>
        </p:spPr>
        <p:txBody>
          <a:bodyPr wrap="square" lIns="0" tIns="0" rIns="0" bIns="0" rtlCol="0">
            <a:spAutoFit/>
          </a:bodyPr>
          <a:lstStyle/>
          <a:p>
            <a:pPr fontAlgn="t">
              <a:spcBef>
                <a:spcPts val="500"/>
              </a:spcBef>
              <a:buClr>
                <a:srgbClr val="00A2BA"/>
              </a:buClr>
              <a:buFont typeface="Arial" panose="020B0604020202020204" pitchFamily="34" charset="0"/>
              <a:buNone/>
              <a:defRPr/>
            </a:pPr>
            <a:r>
              <a:rPr lang="en-US" b="1">
                <a:solidFill>
                  <a:srgbClr val="213D46"/>
                </a:solidFill>
                <a:latin typeface="Coloplast"/>
              </a:rPr>
              <a:t>50% </a:t>
            </a:r>
            <a:r>
              <a:rPr lang="en-US">
                <a:solidFill>
                  <a:srgbClr val="213D46"/>
                </a:solidFill>
                <a:latin typeface="Coloplast"/>
              </a:rPr>
              <a:t>of patients say ED negatively </a:t>
            </a:r>
            <a:r>
              <a:rPr lang="en-US" b="1">
                <a:solidFill>
                  <a:srgbClr val="213D46"/>
                </a:solidFill>
                <a:latin typeface="Coloplast"/>
              </a:rPr>
              <a:t>impacts their </a:t>
            </a:r>
            <a:r>
              <a:rPr lang="en-US" sz="3600" b="1">
                <a:solidFill>
                  <a:srgbClr val="213D46"/>
                </a:solidFill>
                <a:latin typeface="Coloplast"/>
              </a:rPr>
              <a:t>everyday life</a:t>
            </a:r>
            <a:endParaRPr lang="en-US" sz="3600" b="1" baseline="30000">
              <a:solidFill>
                <a:srgbClr val="213D46"/>
              </a:solidFill>
              <a:latin typeface="Coloplast"/>
            </a:endParaRPr>
          </a:p>
        </p:txBody>
      </p:sp>
      <p:sp>
        <p:nvSpPr>
          <p:cNvPr id="23" name="TextBox 22">
            <a:extLst>
              <a:ext uri="{FF2B5EF4-FFF2-40B4-BE49-F238E27FC236}">
                <a16:creationId xmlns:a16="http://schemas.microsoft.com/office/drawing/2014/main" id="{ECE03EB7-6394-43B8-BD34-28B1829F3822}"/>
              </a:ext>
            </a:extLst>
          </p:cNvPr>
          <p:cNvSpPr txBox="1"/>
          <p:nvPr/>
        </p:nvSpPr>
        <p:spPr>
          <a:xfrm>
            <a:off x="741797" y="887412"/>
            <a:ext cx="8292244" cy="615553"/>
          </a:xfrm>
          <a:prstGeom prst="rect">
            <a:avLst/>
          </a:prstGeom>
          <a:noFill/>
        </p:spPr>
        <p:txBody>
          <a:bodyPr wrap="square" lIns="0" tIns="0" rIns="0" bIns="0" rtlCol="0">
            <a:spAutoFit/>
          </a:bodyPr>
          <a:lstStyle/>
          <a:p>
            <a:r>
              <a:rPr lang="en-US" sz="2000" b="1" dirty="0">
                <a:solidFill>
                  <a:srgbClr val="213D46"/>
                </a:solidFill>
                <a:latin typeface="Coloplast"/>
              </a:rPr>
              <a:t>A survey completed by men with ED showed that ED not only has physical impacts, but also has psychological effects</a:t>
            </a:r>
            <a:endParaRPr lang="en-US" sz="2000" b="1" baseline="30000" dirty="0">
              <a:solidFill>
                <a:srgbClr val="213D46"/>
              </a:solidFill>
              <a:latin typeface="Coloplast"/>
            </a:endParaRPr>
          </a:p>
        </p:txBody>
      </p:sp>
      <p:sp>
        <p:nvSpPr>
          <p:cNvPr id="24" name="TextBox 23">
            <a:extLst>
              <a:ext uri="{FF2B5EF4-FFF2-40B4-BE49-F238E27FC236}">
                <a16:creationId xmlns:a16="http://schemas.microsoft.com/office/drawing/2014/main" id="{9B784AFE-367A-473A-A6D9-364003D45BE3}"/>
              </a:ext>
            </a:extLst>
          </p:cNvPr>
          <p:cNvSpPr txBox="1"/>
          <p:nvPr/>
        </p:nvSpPr>
        <p:spPr>
          <a:xfrm>
            <a:off x="727075" y="4441596"/>
            <a:ext cx="3813028" cy="1107996"/>
          </a:xfrm>
          <a:prstGeom prst="rect">
            <a:avLst/>
          </a:prstGeom>
          <a:noFill/>
        </p:spPr>
        <p:txBody>
          <a:bodyPr wrap="square" lIns="0" tIns="0" rIns="0" bIns="0" rtlCol="0">
            <a:spAutoFit/>
          </a:bodyPr>
          <a:lstStyle/>
          <a:p>
            <a:pPr fontAlgn="t">
              <a:spcBef>
                <a:spcPts val="500"/>
              </a:spcBef>
              <a:buClr>
                <a:srgbClr val="00A2BA"/>
              </a:buClr>
              <a:buFont typeface="Arial" panose="020B0604020202020204" pitchFamily="34" charset="0"/>
              <a:buNone/>
              <a:defRPr/>
            </a:pPr>
            <a:r>
              <a:rPr lang="en-US" b="1">
                <a:solidFill>
                  <a:srgbClr val="213D46"/>
                </a:solidFill>
                <a:latin typeface="Coloplast"/>
              </a:rPr>
              <a:t>50% </a:t>
            </a:r>
            <a:r>
              <a:rPr lang="en-US">
                <a:solidFill>
                  <a:srgbClr val="213D46"/>
                </a:solidFill>
                <a:latin typeface="Coloplast"/>
              </a:rPr>
              <a:t>of patients say ED negatively impacts their </a:t>
            </a:r>
            <a:r>
              <a:rPr lang="en-US" b="1">
                <a:solidFill>
                  <a:srgbClr val="213D46"/>
                </a:solidFill>
                <a:latin typeface="Coloplast"/>
              </a:rPr>
              <a:t>relationship with their </a:t>
            </a:r>
            <a:r>
              <a:rPr lang="en-US" sz="3600" b="1">
                <a:solidFill>
                  <a:srgbClr val="213D46"/>
                </a:solidFill>
                <a:latin typeface="Coloplast"/>
              </a:rPr>
              <a:t>significant other</a:t>
            </a:r>
            <a:endParaRPr lang="en-US" sz="3600" b="1" baseline="30000">
              <a:solidFill>
                <a:srgbClr val="213D46"/>
              </a:solidFill>
              <a:latin typeface="Coloplast"/>
            </a:endParaRPr>
          </a:p>
        </p:txBody>
      </p:sp>
      <p:sp>
        <p:nvSpPr>
          <p:cNvPr id="25" name="TextBox 24">
            <a:extLst>
              <a:ext uri="{FF2B5EF4-FFF2-40B4-BE49-F238E27FC236}">
                <a16:creationId xmlns:a16="http://schemas.microsoft.com/office/drawing/2014/main" id="{A6E7305C-63D8-49A9-A00B-6D13B9BCAAF4}"/>
              </a:ext>
            </a:extLst>
          </p:cNvPr>
          <p:cNvSpPr txBox="1"/>
          <p:nvPr/>
        </p:nvSpPr>
        <p:spPr>
          <a:xfrm>
            <a:off x="4855549" y="2184890"/>
            <a:ext cx="3715046" cy="1107996"/>
          </a:xfrm>
          <a:prstGeom prst="rect">
            <a:avLst/>
          </a:prstGeom>
          <a:noFill/>
        </p:spPr>
        <p:txBody>
          <a:bodyPr wrap="square" lIns="0" tIns="0" rIns="0" bIns="0" rtlCol="0">
            <a:spAutoFit/>
          </a:bodyPr>
          <a:lstStyle/>
          <a:p>
            <a:pPr fontAlgn="t">
              <a:spcBef>
                <a:spcPts val="500"/>
              </a:spcBef>
              <a:buClr>
                <a:srgbClr val="00A2BA"/>
              </a:buClr>
              <a:buFont typeface="Arial" panose="020B0604020202020204" pitchFamily="34" charset="0"/>
              <a:buNone/>
              <a:defRPr/>
            </a:pPr>
            <a:r>
              <a:rPr lang="en-US" b="1">
                <a:solidFill>
                  <a:srgbClr val="213D46"/>
                </a:solidFill>
                <a:latin typeface="Coloplast"/>
              </a:rPr>
              <a:t>84% </a:t>
            </a:r>
            <a:r>
              <a:rPr lang="en-US">
                <a:solidFill>
                  <a:srgbClr val="213D46"/>
                </a:solidFill>
                <a:latin typeface="Coloplast"/>
              </a:rPr>
              <a:t>of patients say that ED</a:t>
            </a:r>
            <a:br>
              <a:rPr lang="en-US">
                <a:solidFill>
                  <a:srgbClr val="213D46"/>
                </a:solidFill>
                <a:latin typeface="Coloplast"/>
              </a:rPr>
            </a:br>
            <a:r>
              <a:rPr lang="en-US">
                <a:solidFill>
                  <a:srgbClr val="213D46"/>
                </a:solidFill>
                <a:latin typeface="Coloplast"/>
              </a:rPr>
              <a:t>causes them to have</a:t>
            </a:r>
            <a:br>
              <a:rPr lang="en-US">
                <a:solidFill>
                  <a:srgbClr val="213D46"/>
                </a:solidFill>
                <a:latin typeface="Coloplast"/>
              </a:rPr>
            </a:br>
            <a:r>
              <a:rPr lang="en-US">
                <a:solidFill>
                  <a:srgbClr val="213D46"/>
                </a:solidFill>
                <a:latin typeface="Coloplast"/>
              </a:rPr>
              <a:t> </a:t>
            </a:r>
            <a:r>
              <a:rPr lang="en-US" sz="3600" b="1">
                <a:solidFill>
                  <a:srgbClr val="213D46"/>
                </a:solidFill>
                <a:latin typeface="Coloplast"/>
              </a:rPr>
              <a:t>lower confidence</a:t>
            </a:r>
            <a:endParaRPr lang="en-US" sz="3600" b="1" baseline="30000">
              <a:solidFill>
                <a:srgbClr val="213D46"/>
              </a:solidFill>
              <a:latin typeface="Coloplast"/>
            </a:endParaRPr>
          </a:p>
        </p:txBody>
      </p:sp>
      <p:sp>
        <p:nvSpPr>
          <p:cNvPr id="26" name="TextBox 25">
            <a:extLst>
              <a:ext uri="{FF2B5EF4-FFF2-40B4-BE49-F238E27FC236}">
                <a16:creationId xmlns:a16="http://schemas.microsoft.com/office/drawing/2014/main" id="{8F86BF98-75C3-4851-AEAD-52520DB8F735}"/>
              </a:ext>
            </a:extLst>
          </p:cNvPr>
          <p:cNvSpPr txBox="1"/>
          <p:nvPr/>
        </p:nvSpPr>
        <p:spPr>
          <a:xfrm>
            <a:off x="4855549" y="4467390"/>
            <a:ext cx="3424386" cy="1107996"/>
          </a:xfrm>
          <a:prstGeom prst="rect">
            <a:avLst/>
          </a:prstGeom>
          <a:noFill/>
        </p:spPr>
        <p:txBody>
          <a:bodyPr wrap="square" lIns="0" tIns="0" rIns="0" bIns="0" rtlCol="0">
            <a:spAutoFit/>
          </a:bodyPr>
          <a:lstStyle/>
          <a:p>
            <a:pPr fontAlgn="t">
              <a:spcBef>
                <a:spcPts val="500"/>
              </a:spcBef>
              <a:buClr>
                <a:srgbClr val="00A2BA"/>
              </a:buClr>
              <a:buFont typeface="Arial" panose="020B0604020202020204" pitchFamily="34" charset="0"/>
              <a:buNone/>
              <a:defRPr/>
            </a:pPr>
            <a:r>
              <a:rPr lang="en-US" b="1">
                <a:solidFill>
                  <a:srgbClr val="213D46"/>
                </a:solidFill>
                <a:latin typeface="Coloplast"/>
              </a:rPr>
              <a:t>69% </a:t>
            </a:r>
            <a:r>
              <a:rPr lang="en-US">
                <a:solidFill>
                  <a:srgbClr val="213D46"/>
                </a:solidFill>
                <a:latin typeface="Coloplast"/>
              </a:rPr>
              <a:t>of patients say that ED negatively impacts their </a:t>
            </a:r>
            <a:r>
              <a:rPr lang="en-US" b="1">
                <a:solidFill>
                  <a:srgbClr val="213D46"/>
                </a:solidFill>
                <a:latin typeface="Coloplast"/>
              </a:rPr>
              <a:t>ability to </a:t>
            </a:r>
            <a:r>
              <a:rPr lang="en-US" sz="3600" b="1">
                <a:solidFill>
                  <a:srgbClr val="213D46"/>
                </a:solidFill>
                <a:latin typeface="Coloplast"/>
              </a:rPr>
              <a:t>have intimacy</a:t>
            </a:r>
            <a:endParaRPr lang="en-US" sz="3600" b="1" baseline="30000">
              <a:solidFill>
                <a:srgbClr val="213D46"/>
              </a:solidFill>
              <a:latin typeface="Coloplast"/>
            </a:endParaRPr>
          </a:p>
        </p:txBody>
      </p:sp>
      <p:pic>
        <p:nvPicPr>
          <p:cNvPr id="27" name="Graphic 26">
            <a:extLst>
              <a:ext uri="{FF2B5EF4-FFF2-40B4-BE49-F238E27FC236}">
                <a16:creationId xmlns:a16="http://schemas.microsoft.com/office/drawing/2014/main" id="{42ABF2EF-B17E-4890-B690-88CC53E609B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50996" y="1947302"/>
            <a:ext cx="916463" cy="916463"/>
          </a:xfrm>
          <a:prstGeom prst="rect">
            <a:avLst/>
          </a:prstGeom>
        </p:spPr>
      </p:pic>
    </p:spTree>
    <p:extLst>
      <p:ext uri="{BB962C8B-B14F-4D97-AF65-F5344CB8AC3E}">
        <p14:creationId xmlns:p14="http://schemas.microsoft.com/office/powerpoint/2010/main" val="296963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347C857-FF93-40C9-AD88-3507441E9DC2}"/>
              </a:ext>
            </a:extLst>
          </p:cNvPr>
          <p:cNvSpPr/>
          <p:nvPr/>
        </p:nvSpPr>
        <p:spPr>
          <a:xfrm>
            <a:off x="-9832" y="1337187"/>
            <a:ext cx="12201832" cy="4522839"/>
          </a:xfrm>
          <a:prstGeom prst="rect">
            <a:avLst/>
          </a:prstGeom>
          <a:solidFill>
            <a:srgbClr val="F3F5F5"/>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Coloplast"/>
              <a:ea typeface="+mn-ea"/>
              <a:cs typeface="+mn-cs"/>
            </a:endParaRPr>
          </a:p>
        </p:txBody>
      </p:sp>
      <p:sp>
        <p:nvSpPr>
          <p:cNvPr id="9" name="Rectangle 8">
            <a:extLst>
              <a:ext uri="{FF2B5EF4-FFF2-40B4-BE49-F238E27FC236}">
                <a16:creationId xmlns:a16="http://schemas.microsoft.com/office/drawing/2014/main" id="{1514DB50-CE9C-4FDF-83AB-01E8F3C829E0}"/>
              </a:ext>
            </a:extLst>
          </p:cNvPr>
          <p:cNvSpPr/>
          <p:nvPr/>
        </p:nvSpPr>
        <p:spPr>
          <a:xfrm>
            <a:off x="-9832" y="1337187"/>
            <a:ext cx="6036752" cy="4522839"/>
          </a:xfrm>
          <a:prstGeom prst="rect">
            <a:avLst/>
          </a:prstGeom>
          <a:solidFill>
            <a:srgbClr val="213D46"/>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Coloplast"/>
              <a:ea typeface="+mn-ea"/>
              <a:cs typeface="+mn-cs"/>
            </a:endParaRPr>
          </a:p>
        </p:txBody>
      </p:sp>
      <p:cxnSp>
        <p:nvCxnSpPr>
          <p:cNvPr id="10" name="Straight Connector 9">
            <a:extLst>
              <a:ext uri="{FF2B5EF4-FFF2-40B4-BE49-F238E27FC236}">
                <a16:creationId xmlns:a16="http://schemas.microsoft.com/office/drawing/2014/main" id="{CFC89AB8-EC85-4EAC-9E00-31FDBD94F58E}"/>
              </a:ext>
            </a:extLst>
          </p:cNvPr>
          <p:cNvCxnSpPr/>
          <p:nvPr/>
        </p:nvCxnSpPr>
        <p:spPr>
          <a:xfrm>
            <a:off x="727075" y="2202428"/>
            <a:ext cx="845574" cy="0"/>
          </a:xfrm>
          <a:prstGeom prst="line">
            <a:avLst/>
          </a:prstGeom>
          <a:noFill/>
          <a:ln w="28575" cap="flat" cmpd="sng" algn="ctr">
            <a:solidFill>
              <a:srgbClr val="00A2BA"/>
            </a:solidFill>
            <a:prstDash val="solid"/>
            <a:miter lim="800000"/>
          </a:ln>
          <a:effectLst/>
        </p:spPr>
      </p:cxnSp>
      <p:sp>
        <p:nvSpPr>
          <p:cNvPr id="11" name="Title 1">
            <a:extLst>
              <a:ext uri="{FF2B5EF4-FFF2-40B4-BE49-F238E27FC236}">
                <a16:creationId xmlns:a16="http://schemas.microsoft.com/office/drawing/2014/main" id="{021DF9A9-DC3C-44DD-A0EE-39DE6DF2E924}"/>
              </a:ext>
            </a:extLst>
          </p:cNvPr>
          <p:cNvSpPr txBox="1">
            <a:spLocks/>
          </p:cNvSpPr>
          <p:nvPr/>
        </p:nvSpPr>
        <p:spPr>
          <a:xfrm>
            <a:off x="727075" y="365125"/>
            <a:ext cx="7964295" cy="10445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0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a:ln>
                  <a:noFill/>
                </a:ln>
                <a:solidFill>
                  <a:srgbClr val="213D46"/>
                </a:solidFill>
                <a:effectLst/>
                <a:uLnTx/>
                <a:uFillTx/>
                <a:latin typeface="Coloplast Medium"/>
                <a:ea typeface="+mj-ea"/>
                <a:cs typeface="+mj-cs"/>
              </a:rPr>
              <a:t>ED Facts: </a:t>
            </a:r>
            <a:r>
              <a:rPr kumimoji="0" lang="en-US" sz="3000" b="0" i="0" u="none" strike="noStrike" kern="1200" cap="none" spc="0" normalizeH="0" baseline="0" noProof="0">
                <a:ln>
                  <a:noFill/>
                </a:ln>
                <a:solidFill>
                  <a:srgbClr val="00A2BA"/>
                </a:solidFill>
                <a:effectLst/>
                <a:uLnTx/>
                <a:uFillTx/>
                <a:latin typeface="Coloplast Medium"/>
                <a:ea typeface="+mj-ea"/>
                <a:cs typeface="+mj-cs"/>
              </a:rPr>
              <a:t>What is ED?</a:t>
            </a:r>
            <a:r>
              <a:rPr kumimoji="0" lang="en-US" sz="3000" b="0" i="0" u="none" strike="noStrike" kern="1200" cap="none" spc="0" normalizeH="0" baseline="30000" noProof="0">
                <a:ln>
                  <a:noFill/>
                </a:ln>
                <a:solidFill>
                  <a:srgbClr val="00A2BA"/>
                </a:solidFill>
                <a:effectLst/>
                <a:uLnTx/>
                <a:uFillTx/>
                <a:latin typeface="Coloplast Medium"/>
                <a:ea typeface="+mj-ea"/>
                <a:cs typeface="+mj-cs"/>
              </a:rPr>
              <a:t>3</a:t>
            </a:r>
            <a:endParaRPr kumimoji="0" lang="en-US" sz="3000" b="0" i="1" u="none" strike="noStrike" kern="1200" cap="none" spc="0" normalizeH="0" baseline="30000" noProof="0" dirty="0">
              <a:ln>
                <a:noFill/>
              </a:ln>
              <a:solidFill>
                <a:srgbClr val="00A2BA"/>
              </a:solidFill>
              <a:effectLst/>
              <a:uLnTx/>
              <a:uFillTx/>
              <a:latin typeface="Coloplast Medium"/>
              <a:ea typeface="+mj-ea"/>
              <a:cs typeface="+mj-cs"/>
            </a:endParaRPr>
          </a:p>
        </p:txBody>
      </p:sp>
      <p:sp>
        <p:nvSpPr>
          <p:cNvPr id="12" name="Content Placeholder 2">
            <a:extLst>
              <a:ext uri="{FF2B5EF4-FFF2-40B4-BE49-F238E27FC236}">
                <a16:creationId xmlns:a16="http://schemas.microsoft.com/office/drawing/2014/main" id="{0ED78CD3-7A22-4FE5-A5C1-B0DE1CE22873}"/>
              </a:ext>
            </a:extLst>
          </p:cNvPr>
          <p:cNvSpPr txBox="1">
            <a:spLocks/>
          </p:cNvSpPr>
          <p:nvPr/>
        </p:nvSpPr>
        <p:spPr>
          <a:xfrm>
            <a:off x="728471" y="2598003"/>
            <a:ext cx="4449172" cy="1969770"/>
          </a:xfrm>
          <a:prstGeom prst="rect">
            <a:avLst/>
          </a:prstGeom>
        </p:spPr>
        <p:txBody>
          <a:bodyPr vert="horz" wrap="square" lIns="0" tIns="0" rIns="0" bIns="0" rtlCol="0">
            <a:spAutoFit/>
          </a:bodyPr>
          <a:lstStyle>
            <a:lvl1pPr marL="342900" marR="0" indent="-342900" algn="l" defTabSz="914400" rtl="0" eaLnBrk="1" fontAlgn="t" latinLnBrk="0" hangingPunct="1">
              <a:lnSpc>
                <a:spcPct val="100000"/>
              </a:lnSpc>
              <a:spcBef>
                <a:spcPts val="500"/>
              </a:spcBef>
              <a:spcAft>
                <a:spcPts val="0"/>
              </a:spcAft>
              <a:buClr>
                <a:schemeClr val="accent1"/>
              </a:buClr>
              <a:buSzTx/>
              <a:buFont typeface="Arial" panose="020B0604020202020204" pitchFamily="34" charset="0"/>
              <a:buChar char="•"/>
              <a:tabLst/>
              <a:defRPr sz="2000" kern="1200">
                <a:solidFill>
                  <a:schemeClr val="tx1"/>
                </a:solidFill>
                <a:latin typeface="+mn-lt"/>
                <a:ea typeface="+mn-ea"/>
                <a:cs typeface="+mn-cs"/>
              </a:defRPr>
            </a:lvl1pPr>
            <a:lvl2pPr marL="630000" marR="0" indent="-288000" algn="l" defTabSz="914400" rtl="0" eaLnBrk="1" fontAlgn="auto" latinLnBrk="0" hangingPunct="1">
              <a:lnSpc>
                <a:spcPct val="100000"/>
              </a:lnSpc>
              <a:spcBef>
                <a:spcPts val="500"/>
              </a:spcBef>
              <a:spcAft>
                <a:spcPts val="0"/>
              </a:spcAft>
              <a:buClr>
                <a:schemeClr val="accent1"/>
              </a:buClr>
              <a:buSzTx/>
              <a:buFont typeface="Arial" panose="020B0604020202020204" pitchFamily="34" charset="0"/>
              <a:buChar char="•"/>
              <a:tabLst/>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000" kern="1200">
                <a:solidFill>
                  <a:schemeClr val="tx1"/>
                </a:solidFill>
                <a:latin typeface="+mj-lt"/>
                <a:ea typeface="+mn-ea"/>
                <a:cs typeface="+mn-cs"/>
              </a:defRPr>
            </a:lvl6pPr>
            <a:lvl7pPr marL="0" indent="0" algn="l" defTabSz="914400" rtl="0" eaLnBrk="1" latinLnBrk="0" hangingPunct="1">
              <a:lnSpc>
                <a:spcPct val="90000"/>
              </a:lnSpc>
              <a:spcBef>
                <a:spcPts val="0"/>
              </a:spcBef>
              <a:spcAft>
                <a:spcPts val="0"/>
              </a:spcAft>
              <a:buClr>
                <a:schemeClr val="accent1"/>
              </a:buClr>
              <a:buFont typeface="Arial" panose="020B0604020202020204" pitchFamily="34" charset="0"/>
              <a:buChar char="​"/>
              <a:defRPr sz="3600" kern="1200">
                <a:solidFill>
                  <a:schemeClr val="tx1"/>
                </a:solidFill>
                <a:latin typeface="+mj-lt"/>
                <a:ea typeface="+mn-ea"/>
                <a:cs typeface="+mn-cs"/>
              </a:defRPr>
            </a:lvl7pPr>
            <a:lvl8pPr marL="0" indent="0" algn="l" defTabSz="914400" rtl="0" eaLnBrk="1" latinLnBrk="0" hangingPunct="1">
              <a:lnSpc>
                <a:spcPct val="82000"/>
              </a:lnSpc>
              <a:spcBef>
                <a:spcPts val="0"/>
              </a:spcBef>
              <a:spcAft>
                <a:spcPts val="0"/>
              </a:spcAft>
              <a:buClr>
                <a:schemeClr val="accent1"/>
              </a:buClr>
              <a:buFont typeface="Arial" panose="020B0604020202020204" pitchFamily="34" charset="0"/>
              <a:buChar char="​"/>
              <a:defRPr sz="6000" kern="1200">
                <a:solidFill>
                  <a:schemeClr val="tx1"/>
                </a:solidFill>
                <a:latin typeface="+mj-lt"/>
                <a:ea typeface="+mn-ea"/>
                <a:cs typeface="+mn-cs"/>
              </a:defRPr>
            </a:lvl8pPr>
            <a:lvl9pPr marL="0" indent="0" algn="l" defTabSz="914400" rtl="0" eaLnBrk="1" latinLnBrk="0" hangingPunct="1">
              <a:lnSpc>
                <a:spcPct val="82000"/>
              </a:lnSpc>
              <a:spcBef>
                <a:spcPts val="0"/>
              </a:spcBef>
              <a:spcAft>
                <a:spcPts val="0"/>
              </a:spcAft>
              <a:buClr>
                <a:schemeClr val="accent1"/>
              </a:buClr>
              <a:buFont typeface="Arial" panose="020B0604020202020204" pitchFamily="34" charset="0"/>
              <a:buNone/>
              <a:defRPr sz="6000" kern="1200">
                <a:solidFill>
                  <a:schemeClr val="tx1"/>
                </a:solidFill>
                <a:latin typeface="+mj-lt"/>
                <a:ea typeface="+mn-ea"/>
                <a:cs typeface="+mn-cs"/>
              </a:defRPr>
            </a:lvl9pPr>
          </a:lstStyle>
          <a:p>
            <a:pPr marL="0" marR="0" lvl="0" indent="0" algn="l" defTabSz="914400" rtl="0" eaLnBrk="1" fontAlgn="t" latinLnBrk="0" hangingPunct="1">
              <a:lnSpc>
                <a:spcPct val="100000"/>
              </a:lnSpc>
              <a:spcBef>
                <a:spcPts val="500"/>
              </a:spcBef>
              <a:spcAft>
                <a:spcPts val="0"/>
              </a:spcAft>
              <a:buClr>
                <a:srgbClr val="00A2BA"/>
              </a:buClr>
              <a:buSzTx/>
              <a:buFont typeface="Arial" panose="020B0604020202020204" pitchFamily="34" charset="0"/>
              <a:buNone/>
              <a:tabLst/>
              <a:defRPr/>
            </a:pPr>
            <a:r>
              <a:rPr kumimoji="0" lang="en-US" sz="3200" b="0" i="0" u="none" strike="noStrike" kern="1200" cap="none" spc="0" normalizeH="0" baseline="0" noProof="0">
                <a:ln>
                  <a:noFill/>
                </a:ln>
                <a:solidFill>
                  <a:srgbClr val="FFFFFF"/>
                </a:solidFill>
                <a:effectLst/>
                <a:uLnTx/>
                <a:uFillTx/>
                <a:latin typeface="Coloplast"/>
                <a:ea typeface="+mn-ea"/>
                <a:cs typeface="+mn-cs"/>
              </a:rPr>
              <a:t>ED is the consistent inability to </a:t>
            </a:r>
            <a:r>
              <a:rPr kumimoji="0" lang="en-US" sz="3200" b="1" i="0" u="none" strike="noStrike" kern="1200" cap="none" spc="0" normalizeH="0" baseline="0" noProof="0">
                <a:ln>
                  <a:noFill/>
                </a:ln>
                <a:solidFill>
                  <a:srgbClr val="00A2BA"/>
                </a:solidFill>
                <a:effectLst/>
                <a:uLnTx/>
                <a:uFillTx/>
                <a:latin typeface="Coloplast"/>
                <a:ea typeface="+mn-ea"/>
                <a:cs typeface="+mn-cs"/>
              </a:rPr>
              <a:t>sustain an erection sufficient for sexual intercourse</a:t>
            </a:r>
            <a:endParaRPr kumimoji="0" lang="en-US" sz="3200" b="0" i="0" u="none" strike="noStrike" kern="1200" cap="none" spc="0" normalizeH="0" baseline="30000" noProof="0" dirty="0">
              <a:ln>
                <a:noFill/>
              </a:ln>
              <a:solidFill>
                <a:srgbClr val="00A2BA"/>
              </a:solidFill>
              <a:effectLst/>
              <a:uLnTx/>
              <a:uFillTx/>
              <a:latin typeface="Coloplast"/>
              <a:ea typeface="+mn-ea"/>
              <a:cs typeface="+mn-cs"/>
            </a:endParaRPr>
          </a:p>
        </p:txBody>
      </p:sp>
      <p:sp>
        <p:nvSpPr>
          <p:cNvPr id="13" name="Content Placeholder 2">
            <a:extLst>
              <a:ext uri="{FF2B5EF4-FFF2-40B4-BE49-F238E27FC236}">
                <a16:creationId xmlns:a16="http://schemas.microsoft.com/office/drawing/2014/main" id="{561D2A2C-EF53-46D3-BE59-5F0D14DD3017}"/>
              </a:ext>
            </a:extLst>
          </p:cNvPr>
          <p:cNvSpPr txBox="1">
            <a:spLocks/>
          </p:cNvSpPr>
          <p:nvPr/>
        </p:nvSpPr>
        <p:spPr>
          <a:xfrm>
            <a:off x="6682094" y="2548318"/>
            <a:ext cx="4506914" cy="1908215"/>
          </a:xfrm>
          <a:prstGeom prst="rect">
            <a:avLst/>
          </a:prstGeom>
        </p:spPr>
        <p:txBody>
          <a:bodyPr vert="horz" wrap="square" lIns="0" tIns="0" rIns="0" bIns="0" rtlCol="0">
            <a:spAutoFit/>
          </a:bodyPr>
          <a:lstStyle>
            <a:lvl1pPr marL="180000" indent="-180000" algn="l" defTabSz="914400" rtl="0" eaLnBrk="1" latinLnBrk="0" hangingPunct="1">
              <a:lnSpc>
                <a:spcPct val="100000"/>
              </a:lnSpc>
              <a:spcBef>
                <a:spcPts val="1000"/>
              </a:spcBef>
              <a:spcAft>
                <a:spcPts val="0"/>
              </a:spcAft>
              <a:buFont typeface="Arial" panose="020B0604020202020204" pitchFamily="34" charset="0"/>
              <a:buChar char="•"/>
              <a:defRPr sz="2400" kern="1200">
                <a:solidFill>
                  <a:schemeClr val="bg2"/>
                </a:solidFill>
                <a:latin typeface="+mj-lt"/>
                <a:ea typeface="+mn-ea"/>
                <a:cs typeface="+mn-cs"/>
              </a:defRPr>
            </a:lvl1pPr>
            <a:lvl2pPr marL="360000" indent="-1800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bg2"/>
                </a:solidFill>
                <a:latin typeface="+mj-lt"/>
                <a:ea typeface="+mn-ea"/>
                <a:cs typeface="+mn-cs"/>
              </a:defRPr>
            </a:lvl2pPr>
            <a:lvl3pPr marL="540000" indent="-216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4pPr>
            <a:lvl5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baseline="0">
                <a:solidFill>
                  <a:schemeClr val="bg2"/>
                </a:solidFill>
                <a:latin typeface="+mj-lt"/>
                <a:ea typeface="+mn-ea"/>
                <a:cs typeface="+mn-cs"/>
              </a:defRPr>
            </a:lvl5pPr>
            <a:lvl6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6pPr>
            <a:lvl7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7pPr>
            <a:lvl8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8pPr>
            <a:lvl9pPr marL="720000" indent="-1800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bg2"/>
                </a:solidFill>
                <a:latin typeface="+mj-lt"/>
                <a:ea typeface="+mn-ea"/>
                <a:cs typeface="+mn-cs"/>
              </a:defRPr>
            </a:lvl9pPr>
          </a:lstStyle>
          <a:p>
            <a:pPr marL="0" indent="0">
              <a:spcBef>
                <a:spcPts val="800"/>
              </a:spcBef>
              <a:buFont typeface="Arial" panose="020B0604020202020204" pitchFamily="34" charset="0"/>
              <a:buNone/>
              <a:defRPr/>
            </a:pPr>
            <a:r>
              <a:rPr lang="en-US" b="1">
                <a:solidFill>
                  <a:srgbClr val="00A2BA"/>
                </a:solidFill>
                <a:latin typeface="Coloplast"/>
              </a:rPr>
              <a:t>ED can be:</a:t>
            </a:r>
          </a:p>
          <a:p>
            <a:pPr marL="295275" lvl="1" indent="-295275">
              <a:spcBef>
                <a:spcPts val="800"/>
              </a:spcBef>
              <a:buClr>
                <a:srgbClr val="00A2BA"/>
              </a:buClr>
              <a:defRPr/>
            </a:pPr>
            <a:r>
              <a:rPr lang="en-US">
                <a:solidFill>
                  <a:srgbClr val="213D46"/>
                </a:solidFill>
                <a:latin typeface="Coloplast"/>
              </a:rPr>
              <a:t>Not getting an erection at all</a:t>
            </a:r>
          </a:p>
          <a:p>
            <a:pPr marL="295275" lvl="1" indent="-295275">
              <a:spcBef>
                <a:spcPts val="800"/>
              </a:spcBef>
              <a:buClr>
                <a:srgbClr val="00A2BA"/>
              </a:buClr>
              <a:defRPr/>
            </a:pPr>
            <a:r>
              <a:rPr lang="en-US">
                <a:solidFill>
                  <a:srgbClr val="213D46"/>
                </a:solidFill>
                <a:latin typeface="Coloplast"/>
              </a:rPr>
              <a:t>Getting an erection inconsistently</a:t>
            </a:r>
          </a:p>
          <a:p>
            <a:pPr marL="295275" lvl="1" indent="-295275">
              <a:spcBef>
                <a:spcPts val="800"/>
              </a:spcBef>
              <a:buClr>
                <a:srgbClr val="00A2BA"/>
              </a:buClr>
              <a:defRPr/>
            </a:pPr>
            <a:r>
              <a:rPr lang="en-US">
                <a:solidFill>
                  <a:srgbClr val="213D46"/>
                </a:solidFill>
                <a:latin typeface="Coloplast"/>
              </a:rPr>
              <a:t>Getting an erection that doesn’t stay hard enough for sex</a:t>
            </a:r>
          </a:p>
        </p:txBody>
      </p:sp>
    </p:spTree>
    <p:extLst>
      <p:ext uri="{BB962C8B-B14F-4D97-AF65-F5344CB8AC3E}">
        <p14:creationId xmlns:p14="http://schemas.microsoft.com/office/powerpoint/2010/main" val="1930186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A95A161-8A53-4BC5-8856-9C19A99F8C61}"/>
              </a:ext>
            </a:extLst>
          </p:cNvPr>
          <p:cNvSpPr/>
          <p:nvPr/>
        </p:nvSpPr>
        <p:spPr>
          <a:xfrm flipH="1">
            <a:off x="9026873" y="1341013"/>
            <a:ext cx="3175949" cy="4494422"/>
          </a:xfrm>
          <a:prstGeom prst="rect">
            <a:avLst/>
          </a:prstGeom>
          <a:solidFill>
            <a:srgbClr val="213D46"/>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Coloplast"/>
              <a:ea typeface="+mn-ea"/>
              <a:cs typeface="+mn-cs"/>
            </a:endParaRPr>
          </a:p>
        </p:txBody>
      </p:sp>
      <p:sp>
        <p:nvSpPr>
          <p:cNvPr id="21" name="Rectangle 20">
            <a:extLst>
              <a:ext uri="{FF2B5EF4-FFF2-40B4-BE49-F238E27FC236}">
                <a16:creationId xmlns:a16="http://schemas.microsoft.com/office/drawing/2014/main" id="{012F4F63-D110-4156-9060-6E88BE637120}"/>
              </a:ext>
            </a:extLst>
          </p:cNvPr>
          <p:cNvSpPr/>
          <p:nvPr/>
        </p:nvSpPr>
        <p:spPr>
          <a:xfrm>
            <a:off x="-9832" y="1337187"/>
            <a:ext cx="9025883" cy="4522839"/>
          </a:xfrm>
          <a:prstGeom prst="rect">
            <a:avLst/>
          </a:prstGeom>
          <a:solidFill>
            <a:srgbClr val="F3F5F5"/>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Coloplast"/>
              <a:ea typeface="+mn-ea"/>
              <a:cs typeface="+mn-cs"/>
            </a:endParaRPr>
          </a:p>
        </p:txBody>
      </p:sp>
      <p:sp>
        <p:nvSpPr>
          <p:cNvPr id="22" name="Title 1">
            <a:extLst>
              <a:ext uri="{FF2B5EF4-FFF2-40B4-BE49-F238E27FC236}">
                <a16:creationId xmlns:a16="http://schemas.microsoft.com/office/drawing/2014/main" id="{BCE324D1-7C3B-4B01-83DC-BF77F7AC6699}"/>
              </a:ext>
            </a:extLst>
          </p:cNvPr>
          <p:cNvSpPr txBox="1">
            <a:spLocks/>
          </p:cNvSpPr>
          <p:nvPr/>
        </p:nvSpPr>
        <p:spPr>
          <a:xfrm>
            <a:off x="727075" y="365125"/>
            <a:ext cx="7964295" cy="10445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0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a:ln>
                  <a:noFill/>
                </a:ln>
                <a:solidFill>
                  <a:srgbClr val="213D46"/>
                </a:solidFill>
                <a:effectLst/>
                <a:uLnTx/>
                <a:uFillTx/>
                <a:latin typeface="Coloplast Medium"/>
                <a:ea typeface="+mj-ea"/>
                <a:cs typeface="+mj-cs"/>
              </a:rPr>
              <a:t>ED Facts: </a:t>
            </a:r>
            <a:r>
              <a:rPr kumimoji="0" lang="en-US" sz="3000" b="0" i="0" u="none" strike="noStrike" kern="1200" cap="none" spc="0" normalizeH="0" baseline="0" noProof="0">
                <a:ln>
                  <a:noFill/>
                </a:ln>
                <a:solidFill>
                  <a:srgbClr val="00A2BA"/>
                </a:solidFill>
                <a:effectLst/>
                <a:uLnTx/>
                <a:uFillTx/>
                <a:latin typeface="Coloplast Medium"/>
                <a:ea typeface="+mj-ea"/>
                <a:cs typeface="+mj-cs"/>
              </a:rPr>
              <a:t>What causes ED?</a:t>
            </a:r>
            <a:endParaRPr kumimoji="0" lang="en-US" sz="3000" b="0" i="1" u="none" strike="noStrike" kern="1200" cap="none" spc="0" normalizeH="0" baseline="0" noProof="0">
              <a:ln>
                <a:noFill/>
              </a:ln>
              <a:solidFill>
                <a:srgbClr val="00A2BA"/>
              </a:solidFill>
              <a:effectLst/>
              <a:uLnTx/>
              <a:uFillTx/>
              <a:latin typeface="Coloplast Medium"/>
              <a:ea typeface="+mj-ea"/>
              <a:cs typeface="+mj-cs"/>
            </a:endParaRPr>
          </a:p>
        </p:txBody>
      </p:sp>
      <p:sp>
        <p:nvSpPr>
          <p:cNvPr id="23" name="TextBox 22">
            <a:extLst>
              <a:ext uri="{FF2B5EF4-FFF2-40B4-BE49-F238E27FC236}">
                <a16:creationId xmlns:a16="http://schemas.microsoft.com/office/drawing/2014/main" id="{8C91B4F7-4717-4073-87CA-BCCC7A8E6223}"/>
              </a:ext>
            </a:extLst>
          </p:cNvPr>
          <p:cNvSpPr txBox="1"/>
          <p:nvPr/>
        </p:nvSpPr>
        <p:spPr>
          <a:xfrm>
            <a:off x="727075" y="1620981"/>
            <a:ext cx="6613292" cy="738664"/>
          </a:xfrm>
          <a:prstGeom prst="rect">
            <a:avLst/>
          </a:prstGeom>
          <a:noFill/>
        </p:spPr>
        <p:txBody>
          <a:bodyPr wrap="square" lIns="0" tIns="0" rIns="0" bIns="0" rtlCol="0">
            <a:spAutoFit/>
          </a:bodyPr>
          <a:lstStyle/>
          <a:p>
            <a:r>
              <a:rPr lang="en-US" sz="2400" b="1" dirty="0">
                <a:solidFill>
                  <a:srgbClr val="213D46"/>
                </a:solidFill>
                <a:latin typeface="Coloplast" pitchFamily="2" charset="0"/>
              </a:rPr>
              <a:t>While erectile dysfunction is common, it is not </a:t>
            </a:r>
            <a:br>
              <a:rPr lang="en-US" sz="2400" b="1" dirty="0">
                <a:solidFill>
                  <a:srgbClr val="213D46"/>
                </a:solidFill>
                <a:latin typeface="Coloplast" pitchFamily="2" charset="0"/>
              </a:rPr>
            </a:br>
            <a:r>
              <a:rPr lang="en-US" sz="2400" b="1" dirty="0">
                <a:solidFill>
                  <a:srgbClr val="213D46"/>
                </a:solidFill>
                <a:latin typeface="Coloplast" pitchFamily="2" charset="0"/>
              </a:rPr>
              <a:t>an inevitable part of aging</a:t>
            </a:r>
            <a:r>
              <a:rPr lang="en-US" sz="2400" b="1" baseline="30000" dirty="0">
                <a:solidFill>
                  <a:srgbClr val="213D46"/>
                </a:solidFill>
                <a:latin typeface="Coloplast" pitchFamily="2" charset="0"/>
              </a:rPr>
              <a:t>3</a:t>
            </a:r>
          </a:p>
        </p:txBody>
      </p:sp>
      <p:sp>
        <p:nvSpPr>
          <p:cNvPr id="24" name="TextBox 23">
            <a:extLst>
              <a:ext uri="{FF2B5EF4-FFF2-40B4-BE49-F238E27FC236}">
                <a16:creationId xmlns:a16="http://schemas.microsoft.com/office/drawing/2014/main" id="{AA9940F7-B053-4EF8-9015-D6423C0C00BB}"/>
              </a:ext>
            </a:extLst>
          </p:cNvPr>
          <p:cNvSpPr txBox="1"/>
          <p:nvPr/>
        </p:nvSpPr>
        <p:spPr>
          <a:xfrm>
            <a:off x="727075" y="2750532"/>
            <a:ext cx="8288976" cy="1157845"/>
          </a:xfrm>
          <a:prstGeom prst="rect">
            <a:avLst/>
          </a:prstGeom>
          <a:noFill/>
        </p:spPr>
        <p:txBody>
          <a:bodyPr wrap="square" lIns="0" tIns="0" rIns="0" bIns="0" rtlCol="0">
            <a:noAutofit/>
          </a:bodyPr>
          <a:lstStyle/>
          <a:p>
            <a:r>
              <a:rPr lang="en-US" b="1" dirty="0">
                <a:solidFill>
                  <a:srgbClr val="213D46"/>
                </a:solidFill>
                <a:latin typeface="Coloplast" pitchFamily="2" charset="0"/>
              </a:rPr>
              <a:t>Physical causes include:</a:t>
            </a:r>
            <a:r>
              <a:rPr lang="en-US" b="1" baseline="30000" dirty="0">
                <a:solidFill>
                  <a:srgbClr val="213D46"/>
                </a:solidFill>
                <a:latin typeface="Coloplast" pitchFamily="2" charset="0"/>
              </a:rPr>
              <a:t>5</a:t>
            </a:r>
          </a:p>
        </p:txBody>
      </p:sp>
      <p:sp>
        <p:nvSpPr>
          <p:cNvPr id="25" name="object 4">
            <a:extLst>
              <a:ext uri="{FF2B5EF4-FFF2-40B4-BE49-F238E27FC236}">
                <a16:creationId xmlns:a16="http://schemas.microsoft.com/office/drawing/2014/main" id="{344641C0-721A-45D8-BA09-69191CC6D8D4}"/>
              </a:ext>
            </a:extLst>
          </p:cNvPr>
          <p:cNvSpPr txBox="1"/>
          <p:nvPr/>
        </p:nvSpPr>
        <p:spPr>
          <a:xfrm>
            <a:off x="1344405" y="3222218"/>
            <a:ext cx="2943115" cy="1978106"/>
          </a:xfrm>
          <a:prstGeom prst="rect">
            <a:avLst/>
          </a:prstGeom>
        </p:spPr>
        <p:txBody>
          <a:bodyPr vert="horz" wrap="square" lIns="0" tIns="13335" rIns="0" bIns="0" numCol="1" spcCol="365760" rtlCol="0">
            <a:spAutoFit/>
          </a:bodyPr>
          <a:lstStyle/>
          <a:p>
            <a:pPr marL="62865" marR="234315">
              <a:spcBef>
                <a:spcPts val="105"/>
              </a:spcBef>
              <a:tabLst>
                <a:tab pos="292100" algn="l"/>
                <a:tab pos="292735" algn="l"/>
              </a:tabLst>
            </a:pPr>
            <a:r>
              <a:rPr lang="en-US" b="1" spc="-5" dirty="0">
                <a:solidFill>
                  <a:srgbClr val="00A2BA"/>
                </a:solidFill>
                <a:latin typeface="Coloplast" pitchFamily="2" charset="0"/>
                <a:cs typeface="Calibri"/>
              </a:rPr>
              <a:t>Disease:</a:t>
            </a:r>
            <a:r>
              <a:rPr lang="en-US" b="1" spc="-5" baseline="30000" dirty="0">
                <a:solidFill>
                  <a:srgbClr val="00A2BA"/>
                </a:solidFill>
                <a:latin typeface="Coloplast" pitchFamily="2" charset="0"/>
                <a:cs typeface="Calibri"/>
              </a:rPr>
              <a:t> </a:t>
            </a:r>
            <a:r>
              <a:rPr lang="en-US" spc="-5" dirty="0">
                <a:solidFill>
                  <a:srgbClr val="213D46"/>
                </a:solidFill>
                <a:latin typeface="Coloplast" pitchFamily="2" charset="0"/>
                <a:cs typeface="Calibri"/>
              </a:rPr>
              <a:t>such as diabetes, high blood pressure or</a:t>
            </a:r>
            <a:br>
              <a:rPr lang="en-US" spc="-5" dirty="0">
                <a:solidFill>
                  <a:srgbClr val="213D46"/>
                </a:solidFill>
                <a:latin typeface="Coloplast" pitchFamily="2" charset="0"/>
                <a:cs typeface="Calibri"/>
              </a:rPr>
            </a:br>
            <a:r>
              <a:rPr lang="en-US" spc="-5" dirty="0">
                <a:solidFill>
                  <a:srgbClr val="213D46"/>
                </a:solidFill>
                <a:latin typeface="Coloplast" pitchFamily="2" charset="0"/>
                <a:cs typeface="Calibri"/>
              </a:rPr>
              <a:t>cardiovascular disease</a:t>
            </a:r>
            <a:br>
              <a:rPr lang="en-US" spc="-5" dirty="0">
                <a:solidFill>
                  <a:srgbClr val="213D46"/>
                </a:solidFill>
                <a:latin typeface="Coloplast" pitchFamily="2" charset="0"/>
                <a:cs typeface="Calibri"/>
              </a:rPr>
            </a:br>
            <a:endParaRPr lang="en-US" spc="-5" dirty="0">
              <a:solidFill>
                <a:srgbClr val="00A2BA"/>
              </a:solidFill>
              <a:latin typeface="Coloplast" pitchFamily="2" charset="0"/>
              <a:cs typeface="Calibri"/>
            </a:endParaRPr>
          </a:p>
          <a:p>
            <a:pPr marL="62865" marR="234315">
              <a:spcBef>
                <a:spcPts val="105"/>
              </a:spcBef>
              <a:tabLst>
                <a:tab pos="292100" algn="l"/>
                <a:tab pos="292735" algn="l"/>
              </a:tabLst>
            </a:pPr>
            <a:endParaRPr lang="en-US" spc="-5" dirty="0">
              <a:solidFill>
                <a:srgbClr val="00A2BA"/>
              </a:solidFill>
              <a:latin typeface="Coloplast" pitchFamily="2" charset="0"/>
              <a:cs typeface="Calibri"/>
            </a:endParaRPr>
          </a:p>
          <a:p>
            <a:pPr marL="62865" marR="234315">
              <a:spcBef>
                <a:spcPts val="105"/>
              </a:spcBef>
              <a:tabLst>
                <a:tab pos="292100" algn="l"/>
                <a:tab pos="292735" algn="l"/>
              </a:tabLst>
            </a:pPr>
            <a:r>
              <a:rPr lang="en-US" b="1" spc="-5" dirty="0">
                <a:solidFill>
                  <a:srgbClr val="00A2BA"/>
                </a:solidFill>
                <a:latin typeface="Coloplast" pitchFamily="2" charset="0"/>
                <a:cs typeface="Calibri"/>
              </a:rPr>
              <a:t>Surgery: </a:t>
            </a:r>
            <a:r>
              <a:rPr lang="en-US" spc="-5" dirty="0">
                <a:solidFill>
                  <a:srgbClr val="213D46"/>
                </a:solidFill>
                <a:latin typeface="Coloplast" pitchFamily="2" charset="0"/>
                <a:cs typeface="Calibri"/>
              </a:rPr>
              <a:t>such as</a:t>
            </a:r>
            <a:br>
              <a:rPr lang="en-US" spc="-5" dirty="0">
                <a:solidFill>
                  <a:srgbClr val="213D46"/>
                </a:solidFill>
                <a:latin typeface="Coloplast" pitchFamily="2" charset="0"/>
                <a:cs typeface="Calibri"/>
              </a:rPr>
            </a:br>
            <a:r>
              <a:rPr lang="en-US" spc="-5" dirty="0">
                <a:solidFill>
                  <a:srgbClr val="213D46"/>
                </a:solidFill>
                <a:latin typeface="Coloplast" pitchFamily="2" charset="0"/>
                <a:cs typeface="Calibri"/>
              </a:rPr>
              <a:t>prostate removal</a:t>
            </a:r>
            <a:endParaRPr dirty="0">
              <a:solidFill>
                <a:srgbClr val="213D46"/>
              </a:solidFill>
              <a:latin typeface="Coloplast" pitchFamily="2" charset="0"/>
              <a:cs typeface="Calibri"/>
            </a:endParaRPr>
          </a:p>
        </p:txBody>
      </p:sp>
      <p:sp>
        <p:nvSpPr>
          <p:cNvPr id="26" name="TextBox 25">
            <a:extLst>
              <a:ext uri="{FF2B5EF4-FFF2-40B4-BE49-F238E27FC236}">
                <a16:creationId xmlns:a16="http://schemas.microsoft.com/office/drawing/2014/main" id="{A6D90E99-B35C-48BD-B1B1-77E9576FAF6A}"/>
              </a:ext>
            </a:extLst>
          </p:cNvPr>
          <p:cNvSpPr txBox="1"/>
          <p:nvPr/>
        </p:nvSpPr>
        <p:spPr>
          <a:xfrm>
            <a:off x="5362540" y="3222218"/>
            <a:ext cx="3186678" cy="2169825"/>
          </a:xfrm>
          <a:prstGeom prst="rect">
            <a:avLst/>
          </a:prstGeom>
          <a:noFill/>
        </p:spPr>
        <p:txBody>
          <a:bodyPr wrap="square" lIns="0" tIns="0" rIns="0" bIns="0" rtlCol="0">
            <a:spAutoFit/>
          </a:bodyPr>
          <a:lstStyle/>
          <a:p>
            <a:pPr marL="62865" marR="405130">
              <a:spcBef>
                <a:spcPts val="1800"/>
              </a:spcBef>
              <a:tabLst>
                <a:tab pos="292100" algn="l"/>
                <a:tab pos="292735" algn="l"/>
              </a:tabLst>
            </a:pPr>
            <a:r>
              <a:rPr lang="en-US" b="1" spc="-40" dirty="0">
                <a:solidFill>
                  <a:srgbClr val="00A2BA"/>
                </a:solidFill>
                <a:latin typeface="Coloplast" pitchFamily="2" charset="0"/>
                <a:cs typeface="Calibri"/>
              </a:rPr>
              <a:t>Medication/substance use:</a:t>
            </a:r>
            <a:r>
              <a:rPr lang="en-US" b="1" spc="-5" dirty="0">
                <a:solidFill>
                  <a:srgbClr val="00A2BA"/>
                </a:solidFill>
                <a:latin typeface="Coloplast" pitchFamily="2" charset="0"/>
                <a:cs typeface="Calibri"/>
              </a:rPr>
              <a:t> </a:t>
            </a:r>
            <a:r>
              <a:rPr lang="en-US" spc="-5" dirty="0">
                <a:solidFill>
                  <a:srgbClr val="213D46"/>
                </a:solidFill>
                <a:latin typeface="Coloplast" pitchFamily="2" charset="0"/>
                <a:cs typeface="Calibri"/>
              </a:rPr>
              <a:t>such as tobacco,</a:t>
            </a:r>
            <a:br>
              <a:rPr lang="en-US" spc="-5" dirty="0">
                <a:solidFill>
                  <a:srgbClr val="213D46"/>
                </a:solidFill>
                <a:latin typeface="Coloplast" pitchFamily="2" charset="0"/>
                <a:cs typeface="Calibri"/>
              </a:rPr>
            </a:br>
            <a:r>
              <a:rPr lang="en-US" spc="-5" dirty="0">
                <a:solidFill>
                  <a:srgbClr val="213D46"/>
                </a:solidFill>
                <a:latin typeface="Coloplast" pitchFamily="2" charset="0"/>
                <a:cs typeface="Calibri"/>
              </a:rPr>
              <a:t>drugs, alcohol and</a:t>
            </a:r>
            <a:br>
              <a:rPr lang="en-US" spc="-5" dirty="0">
                <a:solidFill>
                  <a:srgbClr val="213D46"/>
                </a:solidFill>
                <a:latin typeface="Coloplast" pitchFamily="2" charset="0"/>
                <a:cs typeface="Calibri"/>
              </a:rPr>
            </a:br>
            <a:r>
              <a:rPr lang="en-US" spc="-5" dirty="0">
                <a:solidFill>
                  <a:srgbClr val="213D46"/>
                </a:solidFill>
                <a:latin typeface="Coloplast" pitchFamily="2" charset="0"/>
                <a:cs typeface="Calibri"/>
              </a:rPr>
              <a:t>some medications</a:t>
            </a:r>
            <a:br>
              <a:rPr lang="en-US" baseline="25641" dirty="0">
                <a:solidFill>
                  <a:srgbClr val="213D46"/>
                </a:solidFill>
                <a:latin typeface="Coloplast" pitchFamily="2" charset="0"/>
                <a:cs typeface="Calibri"/>
              </a:rPr>
            </a:br>
            <a:endParaRPr lang="en-US" spc="-5" dirty="0">
              <a:solidFill>
                <a:srgbClr val="00A2BA"/>
              </a:solidFill>
              <a:latin typeface="Coloplast" pitchFamily="2" charset="0"/>
              <a:cs typeface="Calibri"/>
            </a:endParaRPr>
          </a:p>
          <a:p>
            <a:pPr marL="62865" marR="17780">
              <a:spcBef>
                <a:spcPts val="1800"/>
              </a:spcBef>
              <a:tabLst>
                <a:tab pos="292735" algn="l"/>
              </a:tabLst>
            </a:pPr>
            <a:r>
              <a:rPr lang="en-US" b="1" spc="-5" dirty="0">
                <a:solidFill>
                  <a:srgbClr val="00A2BA"/>
                </a:solidFill>
                <a:latin typeface="Coloplast" pitchFamily="2" charset="0"/>
                <a:cs typeface="Calibri"/>
              </a:rPr>
              <a:t>Injury:</a:t>
            </a:r>
            <a:r>
              <a:rPr lang="en-US" b="1" spc="-10" dirty="0">
                <a:solidFill>
                  <a:srgbClr val="00A2BA"/>
                </a:solidFill>
                <a:latin typeface="Coloplast" pitchFamily="2" charset="0"/>
                <a:cs typeface="Calibri"/>
              </a:rPr>
              <a:t> </a:t>
            </a:r>
            <a:r>
              <a:rPr lang="en-US" spc="-5" dirty="0">
                <a:solidFill>
                  <a:srgbClr val="213D46"/>
                </a:solidFill>
                <a:latin typeface="Coloplast" pitchFamily="2" charset="0"/>
                <a:cs typeface="Calibri"/>
              </a:rPr>
              <a:t>s</a:t>
            </a:r>
            <a:r>
              <a:rPr lang="en-US" spc="-10" dirty="0">
                <a:solidFill>
                  <a:srgbClr val="213D46"/>
                </a:solidFill>
                <a:latin typeface="Coloplast" pitchFamily="2" charset="0"/>
                <a:cs typeface="Calibri"/>
              </a:rPr>
              <a:t>uch as pelvis or</a:t>
            </a:r>
            <a:br>
              <a:rPr lang="en-US" spc="-10" dirty="0">
                <a:solidFill>
                  <a:srgbClr val="213D46"/>
                </a:solidFill>
                <a:latin typeface="Coloplast" pitchFamily="2" charset="0"/>
                <a:cs typeface="Calibri"/>
              </a:rPr>
            </a:br>
            <a:r>
              <a:rPr lang="en-US" spc="-10" dirty="0">
                <a:solidFill>
                  <a:srgbClr val="213D46"/>
                </a:solidFill>
                <a:latin typeface="Coloplast" pitchFamily="2" charset="0"/>
                <a:cs typeface="Calibri"/>
              </a:rPr>
              <a:t>spinal cord injury</a:t>
            </a:r>
            <a:endParaRPr lang="en-US" dirty="0">
              <a:solidFill>
                <a:srgbClr val="213D46"/>
              </a:solidFill>
              <a:latin typeface="Coloplast" pitchFamily="2" charset="0"/>
              <a:cs typeface="Calibri"/>
            </a:endParaRPr>
          </a:p>
        </p:txBody>
      </p:sp>
      <p:sp>
        <p:nvSpPr>
          <p:cNvPr id="27" name="object 4">
            <a:extLst>
              <a:ext uri="{FF2B5EF4-FFF2-40B4-BE49-F238E27FC236}">
                <a16:creationId xmlns:a16="http://schemas.microsoft.com/office/drawing/2014/main" id="{D822B933-0C82-4D18-A905-66F5B63114D6}"/>
              </a:ext>
            </a:extLst>
          </p:cNvPr>
          <p:cNvSpPr txBox="1"/>
          <p:nvPr/>
        </p:nvSpPr>
        <p:spPr>
          <a:xfrm>
            <a:off x="9525927" y="3703865"/>
            <a:ext cx="2387123" cy="1367682"/>
          </a:xfrm>
          <a:prstGeom prst="rect">
            <a:avLst/>
          </a:prstGeom>
        </p:spPr>
        <p:txBody>
          <a:bodyPr vert="horz" wrap="square" lIns="0" tIns="13335" rIns="0" bIns="0" numCol="1" spcCol="365760" rtlCol="0">
            <a:spAutoFit/>
          </a:bodyPr>
          <a:lstStyle/>
          <a:p>
            <a:pPr marL="62865" marR="234315">
              <a:spcBef>
                <a:spcPts val="105"/>
              </a:spcBef>
              <a:tabLst>
                <a:tab pos="292100" algn="l"/>
                <a:tab pos="292735" algn="l"/>
              </a:tabLst>
            </a:pPr>
            <a:r>
              <a:rPr lang="en-US" sz="2200" spc="-5" dirty="0">
                <a:solidFill>
                  <a:srgbClr val="FFFFFF"/>
                </a:solidFill>
                <a:latin typeface="Coloplast" pitchFamily="2" charset="0"/>
                <a:cs typeface="Calibri"/>
              </a:rPr>
              <a:t>of the time ED</a:t>
            </a:r>
            <a:br>
              <a:rPr lang="en-US" sz="2200" spc="-5" dirty="0">
                <a:solidFill>
                  <a:srgbClr val="FFFFFF"/>
                </a:solidFill>
                <a:latin typeface="Coloplast" pitchFamily="2" charset="0"/>
                <a:cs typeface="Calibri"/>
              </a:rPr>
            </a:br>
            <a:r>
              <a:rPr lang="en-US" sz="2200" spc="-5" dirty="0">
                <a:solidFill>
                  <a:srgbClr val="FFFFFF"/>
                </a:solidFill>
                <a:latin typeface="Coloplast" pitchFamily="2" charset="0"/>
                <a:cs typeface="Calibri"/>
              </a:rPr>
              <a:t>is caused by a </a:t>
            </a:r>
            <a:r>
              <a:rPr lang="en-US" sz="2200" b="1" spc="-5" dirty="0">
                <a:solidFill>
                  <a:srgbClr val="00A2BA"/>
                </a:solidFill>
                <a:latin typeface="Coloplast" pitchFamily="2" charset="0"/>
                <a:cs typeface="Calibri"/>
              </a:rPr>
              <a:t>physical problem or disorder</a:t>
            </a:r>
            <a:r>
              <a:rPr lang="en-US" sz="2200" b="1" spc="-5" baseline="30000" dirty="0">
                <a:solidFill>
                  <a:srgbClr val="00A2BA"/>
                </a:solidFill>
                <a:latin typeface="Coloplast" pitchFamily="2" charset="0"/>
                <a:cs typeface="Calibri"/>
              </a:rPr>
              <a:t>6</a:t>
            </a:r>
            <a:endParaRPr sz="2200" b="1" baseline="30000" dirty="0">
              <a:solidFill>
                <a:srgbClr val="00A2BA"/>
              </a:solidFill>
              <a:latin typeface="Coloplast" pitchFamily="2" charset="0"/>
              <a:cs typeface="Calibri"/>
            </a:endParaRPr>
          </a:p>
        </p:txBody>
      </p:sp>
      <p:pic>
        <p:nvPicPr>
          <p:cNvPr id="28" name="Graphic 27">
            <a:extLst>
              <a:ext uri="{FF2B5EF4-FFF2-40B4-BE49-F238E27FC236}">
                <a16:creationId xmlns:a16="http://schemas.microsoft.com/office/drawing/2014/main" id="{8B3778AA-9E1A-4642-A5FB-86FA1837B9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40258" y="1668753"/>
            <a:ext cx="1860063" cy="1860063"/>
          </a:xfrm>
          <a:prstGeom prst="rect">
            <a:avLst/>
          </a:prstGeom>
        </p:spPr>
      </p:pic>
      <p:pic>
        <p:nvPicPr>
          <p:cNvPr id="29" name="Graphic 28">
            <a:extLst>
              <a:ext uri="{FF2B5EF4-FFF2-40B4-BE49-F238E27FC236}">
                <a16:creationId xmlns:a16="http://schemas.microsoft.com/office/drawing/2014/main" id="{AF14C307-FB0C-406C-ADC4-4A7B4D6A6A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40258" y="1668753"/>
            <a:ext cx="1860063" cy="1860063"/>
          </a:xfrm>
          <a:prstGeom prst="rect">
            <a:avLst/>
          </a:prstGeom>
        </p:spPr>
      </p:pic>
      <p:pic>
        <p:nvPicPr>
          <p:cNvPr id="30" name="Graphic 29">
            <a:extLst>
              <a:ext uri="{FF2B5EF4-FFF2-40B4-BE49-F238E27FC236}">
                <a16:creationId xmlns:a16="http://schemas.microsoft.com/office/drawing/2014/main" id="{A9D995DE-CEB6-437B-ADBD-59C51C4DDE0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5917" y="4387706"/>
            <a:ext cx="918488" cy="918488"/>
          </a:xfrm>
          <a:prstGeom prst="rect">
            <a:avLst/>
          </a:prstGeom>
        </p:spPr>
      </p:pic>
      <p:pic>
        <p:nvPicPr>
          <p:cNvPr id="31" name="Graphic 30">
            <a:extLst>
              <a:ext uri="{FF2B5EF4-FFF2-40B4-BE49-F238E27FC236}">
                <a16:creationId xmlns:a16="http://schemas.microsoft.com/office/drawing/2014/main" id="{13F64FF6-C37E-447F-B0C5-C6C9644455E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28872" y="3022151"/>
            <a:ext cx="906768" cy="906768"/>
          </a:xfrm>
          <a:prstGeom prst="rect">
            <a:avLst/>
          </a:prstGeom>
        </p:spPr>
      </p:pic>
      <p:pic>
        <p:nvPicPr>
          <p:cNvPr id="32" name="Graphic 31">
            <a:extLst>
              <a:ext uri="{FF2B5EF4-FFF2-40B4-BE49-F238E27FC236}">
                <a16:creationId xmlns:a16="http://schemas.microsoft.com/office/drawing/2014/main" id="{A01039EC-1928-4912-B785-AE45ED3F0D8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5917" y="3202887"/>
            <a:ext cx="906768" cy="906768"/>
          </a:xfrm>
          <a:prstGeom prst="rect">
            <a:avLst/>
          </a:prstGeom>
        </p:spPr>
      </p:pic>
      <p:pic>
        <p:nvPicPr>
          <p:cNvPr id="33" name="Graphic 32">
            <a:extLst>
              <a:ext uri="{FF2B5EF4-FFF2-40B4-BE49-F238E27FC236}">
                <a16:creationId xmlns:a16="http://schemas.microsoft.com/office/drawing/2014/main" id="{47052C81-6E3F-4218-B1B0-875A23FF7AB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96016" y="4671856"/>
            <a:ext cx="799381" cy="799381"/>
          </a:xfrm>
          <a:prstGeom prst="rect">
            <a:avLst/>
          </a:prstGeom>
        </p:spPr>
      </p:pic>
      <p:cxnSp>
        <p:nvCxnSpPr>
          <p:cNvPr id="34" name="Straight Connector 33">
            <a:extLst>
              <a:ext uri="{FF2B5EF4-FFF2-40B4-BE49-F238E27FC236}">
                <a16:creationId xmlns:a16="http://schemas.microsoft.com/office/drawing/2014/main" id="{E411F6AC-EDDE-45B7-AFAC-106CCA327CA6}"/>
              </a:ext>
            </a:extLst>
          </p:cNvPr>
          <p:cNvCxnSpPr>
            <a:cxnSpLocks/>
          </p:cNvCxnSpPr>
          <p:nvPr/>
        </p:nvCxnSpPr>
        <p:spPr>
          <a:xfrm>
            <a:off x="5402900" y="4549398"/>
            <a:ext cx="2751199" cy="0"/>
          </a:xfrm>
          <a:prstGeom prst="line">
            <a:avLst/>
          </a:prstGeom>
          <a:noFill/>
          <a:ln w="12700" cap="flat" cmpd="sng" algn="ctr">
            <a:solidFill>
              <a:srgbClr val="DCE0E1"/>
            </a:solidFill>
            <a:prstDash val="solid"/>
            <a:miter lim="800000"/>
          </a:ln>
          <a:effectLst/>
        </p:spPr>
      </p:cxnSp>
      <p:cxnSp>
        <p:nvCxnSpPr>
          <p:cNvPr id="35" name="Straight Connector 34">
            <a:extLst>
              <a:ext uri="{FF2B5EF4-FFF2-40B4-BE49-F238E27FC236}">
                <a16:creationId xmlns:a16="http://schemas.microsoft.com/office/drawing/2014/main" id="{E4B8B25A-0B56-4861-82DC-925842580B41}"/>
              </a:ext>
            </a:extLst>
          </p:cNvPr>
          <p:cNvCxnSpPr>
            <a:cxnSpLocks/>
          </p:cNvCxnSpPr>
          <p:nvPr/>
        </p:nvCxnSpPr>
        <p:spPr>
          <a:xfrm>
            <a:off x="1383400" y="4354944"/>
            <a:ext cx="2904120" cy="0"/>
          </a:xfrm>
          <a:prstGeom prst="line">
            <a:avLst/>
          </a:prstGeom>
          <a:noFill/>
          <a:ln w="12700" cap="flat" cmpd="sng" algn="ctr">
            <a:solidFill>
              <a:srgbClr val="DCE0E1"/>
            </a:solidFill>
            <a:prstDash val="solid"/>
            <a:miter lim="800000"/>
          </a:ln>
          <a:effectLst/>
        </p:spPr>
      </p:cxnSp>
      <p:sp>
        <p:nvSpPr>
          <p:cNvPr id="36" name="Oval 35">
            <a:extLst>
              <a:ext uri="{FF2B5EF4-FFF2-40B4-BE49-F238E27FC236}">
                <a16:creationId xmlns:a16="http://schemas.microsoft.com/office/drawing/2014/main" id="{E1A6DB00-7C5E-4A42-882F-E74ED8436339}"/>
              </a:ext>
            </a:extLst>
          </p:cNvPr>
          <p:cNvSpPr/>
          <p:nvPr/>
        </p:nvSpPr>
        <p:spPr>
          <a:xfrm>
            <a:off x="9557428" y="1785924"/>
            <a:ext cx="1625720" cy="1625720"/>
          </a:xfrm>
          <a:prstGeom prst="ellipse">
            <a:avLst/>
          </a:prstGeom>
          <a:solidFill>
            <a:srgbClr val="213D46"/>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Coloplast"/>
              <a:ea typeface="+mn-ea"/>
              <a:cs typeface="+mn-cs"/>
            </a:endParaRPr>
          </a:p>
        </p:txBody>
      </p:sp>
      <p:sp>
        <p:nvSpPr>
          <p:cNvPr id="37" name="object 4">
            <a:extLst>
              <a:ext uri="{FF2B5EF4-FFF2-40B4-BE49-F238E27FC236}">
                <a16:creationId xmlns:a16="http://schemas.microsoft.com/office/drawing/2014/main" id="{33A3600C-789D-4A87-9144-DDEE30CC613F}"/>
              </a:ext>
            </a:extLst>
          </p:cNvPr>
          <p:cNvSpPr txBox="1"/>
          <p:nvPr/>
        </p:nvSpPr>
        <p:spPr>
          <a:xfrm>
            <a:off x="9464883" y="2199903"/>
            <a:ext cx="2108015" cy="705962"/>
          </a:xfrm>
          <a:prstGeom prst="rect">
            <a:avLst/>
          </a:prstGeom>
        </p:spPr>
        <p:txBody>
          <a:bodyPr vert="horz" wrap="square" lIns="0" tIns="13335" rIns="0" bIns="0" numCol="1" spcCol="365760" rtlCol="0">
            <a:spAutoFit/>
          </a:bodyPr>
          <a:lstStyle/>
          <a:p>
            <a:pPr marL="62865" marR="234315" algn="ctr">
              <a:spcBef>
                <a:spcPts val="105"/>
              </a:spcBef>
              <a:tabLst>
                <a:tab pos="292100" algn="l"/>
                <a:tab pos="292735" algn="l"/>
              </a:tabLst>
            </a:pPr>
            <a:r>
              <a:rPr lang="en-US" sz="4500" spc="-5">
                <a:solidFill>
                  <a:srgbClr val="FFFFFF"/>
                </a:solidFill>
                <a:latin typeface="Coloplast" pitchFamily="2" charset="0"/>
                <a:cs typeface="Calibri"/>
              </a:rPr>
              <a:t>80</a:t>
            </a:r>
            <a:r>
              <a:rPr lang="en-US" sz="4500" spc="-5" baseline="30000">
                <a:solidFill>
                  <a:srgbClr val="FFFFFF"/>
                </a:solidFill>
                <a:latin typeface="Coloplast" pitchFamily="2" charset="0"/>
                <a:cs typeface="Calibri"/>
              </a:rPr>
              <a:t>%</a:t>
            </a:r>
          </a:p>
        </p:txBody>
      </p:sp>
    </p:spTree>
    <p:extLst>
      <p:ext uri="{BB962C8B-B14F-4D97-AF65-F5344CB8AC3E}">
        <p14:creationId xmlns:p14="http://schemas.microsoft.com/office/powerpoint/2010/main" val="2082767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16">
            <a:extLst>
              <a:ext uri="{FF2B5EF4-FFF2-40B4-BE49-F238E27FC236}">
                <a16:creationId xmlns:a16="http://schemas.microsoft.com/office/drawing/2014/main" id="{F548D7CF-C7AE-4A21-BE32-EB033FBCE084}"/>
              </a:ext>
            </a:extLst>
          </p:cNvPr>
          <p:cNvSpPr/>
          <p:nvPr/>
        </p:nvSpPr>
        <p:spPr>
          <a:xfrm>
            <a:off x="8450611" y="2871239"/>
            <a:ext cx="2735385" cy="1528990"/>
          </a:xfrm>
          <a:prstGeom prst="roundRect">
            <a:avLst>
              <a:gd name="adj" fmla="val 0"/>
            </a:avLst>
          </a:prstGeom>
          <a:solidFill>
            <a:srgbClr val="F3F5F5"/>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Coloplast"/>
              <a:ea typeface="+mn-ea"/>
              <a:cs typeface="+mn-cs"/>
            </a:endParaRPr>
          </a:p>
        </p:txBody>
      </p:sp>
      <p:sp>
        <p:nvSpPr>
          <p:cNvPr id="27" name="Rounded Rectangle 17">
            <a:extLst>
              <a:ext uri="{FF2B5EF4-FFF2-40B4-BE49-F238E27FC236}">
                <a16:creationId xmlns:a16="http://schemas.microsoft.com/office/drawing/2014/main" id="{ED51C1E5-9DA0-4B6E-9148-EE1B910E9D5A}"/>
              </a:ext>
            </a:extLst>
          </p:cNvPr>
          <p:cNvSpPr/>
          <p:nvPr/>
        </p:nvSpPr>
        <p:spPr>
          <a:xfrm>
            <a:off x="8450610" y="4521168"/>
            <a:ext cx="2735385" cy="1528990"/>
          </a:xfrm>
          <a:prstGeom prst="roundRect">
            <a:avLst>
              <a:gd name="adj" fmla="val 0"/>
            </a:avLst>
          </a:prstGeom>
          <a:solidFill>
            <a:srgbClr val="F3F5F5"/>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Coloplast"/>
              <a:ea typeface="+mn-ea"/>
              <a:cs typeface="+mn-cs"/>
            </a:endParaRPr>
          </a:p>
        </p:txBody>
      </p:sp>
      <p:sp>
        <p:nvSpPr>
          <p:cNvPr id="28" name="Rounded Rectangle 15">
            <a:extLst>
              <a:ext uri="{FF2B5EF4-FFF2-40B4-BE49-F238E27FC236}">
                <a16:creationId xmlns:a16="http://schemas.microsoft.com/office/drawing/2014/main" id="{C1CC1D33-79DE-47A1-9E2E-0525A5FBE963}"/>
              </a:ext>
            </a:extLst>
          </p:cNvPr>
          <p:cNvSpPr/>
          <p:nvPr/>
        </p:nvSpPr>
        <p:spPr>
          <a:xfrm>
            <a:off x="8450612" y="1208582"/>
            <a:ext cx="2735385" cy="1528990"/>
          </a:xfrm>
          <a:prstGeom prst="roundRect">
            <a:avLst>
              <a:gd name="adj" fmla="val 0"/>
            </a:avLst>
          </a:prstGeom>
          <a:solidFill>
            <a:srgbClr val="F3F5F5"/>
          </a:solidFill>
          <a:ln w="9525"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Coloplast"/>
              <a:ea typeface="+mn-ea"/>
              <a:cs typeface="+mn-cs"/>
            </a:endParaRPr>
          </a:p>
        </p:txBody>
      </p:sp>
      <p:sp>
        <p:nvSpPr>
          <p:cNvPr id="29" name="Title 1">
            <a:extLst>
              <a:ext uri="{FF2B5EF4-FFF2-40B4-BE49-F238E27FC236}">
                <a16:creationId xmlns:a16="http://schemas.microsoft.com/office/drawing/2014/main" id="{19A78449-E052-474A-9016-C5A04E98873E}"/>
              </a:ext>
            </a:extLst>
          </p:cNvPr>
          <p:cNvSpPr txBox="1">
            <a:spLocks/>
          </p:cNvSpPr>
          <p:nvPr/>
        </p:nvSpPr>
        <p:spPr>
          <a:xfrm>
            <a:off x="727075" y="365125"/>
            <a:ext cx="7964295" cy="10445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0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a:ln>
                  <a:noFill/>
                </a:ln>
                <a:solidFill>
                  <a:srgbClr val="213D46"/>
                </a:solidFill>
                <a:effectLst/>
                <a:uLnTx/>
                <a:uFillTx/>
                <a:latin typeface="Coloplast Medium"/>
                <a:ea typeface="+mj-ea"/>
                <a:cs typeface="+mj-cs"/>
              </a:rPr>
              <a:t>How does an erection occur?</a:t>
            </a:r>
            <a:r>
              <a:rPr kumimoji="0" lang="en-US" sz="2000" b="0" i="0" u="none" strike="noStrike" kern="1200" cap="none" spc="0" normalizeH="0" baseline="70000" noProof="0">
                <a:ln>
                  <a:noFill/>
                </a:ln>
                <a:solidFill>
                  <a:srgbClr val="213D46"/>
                </a:solidFill>
                <a:effectLst/>
                <a:uLnTx/>
                <a:uFillTx/>
                <a:latin typeface="Coloplast Medium"/>
                <a:ea typeface="+mj-ea"/>
                <a:cs typeface="+mj-cs"/>
              </a:rPr>
              <a:t>7</a:t>
            </a:r>
            <a:endParaRPr kumimoji="0" lang="en-US" sz="3000" b="0" i="0" u="none" strike="noStrike" kern="1200" cap="none" spc="0" normalizeH="0" baseline="70000" noProof="0" dirty="0">
              <a:ln>
                <a:noFill/>
              </a:ln>
              <a:solidFill>
                <a:srgbClr val="213D46"/>
              </a:solidFill>
              <a:effectLst/>
              <a:uLnTx/>
              <a:uFillTx/>
              <a:latin typeface="Coloplast Medium"/>
              <a:ea typeface="+mj-ea"/>
              <a:cs typeface="+mj-cs"/>
            </a:endParaRPr>
          </a:p>
        </p:txBody>
      </p:sp>
      <p:sp>
        <p:nvSpPr>
          <p:cNvPr id="30" name="Title 1">
            <a:extLst>
              <a:ext uri="{FF2B5EF4-FFF2-40B4-BE49-F238E27FC236}">
                <a16:creationId xmlns:a16="http://schemas.microsoft.com/office/drawing/2014/main" id="{FF39BB06-4AF9-4C09-80B0-194E08108515}"/>
              </a:ext>
            </a:extLst>
          </p:cNvPr>
          <p:cNvSpPr txBox="1">
            <a:spLocks/>
          </p:cNvSpPr>
          <p:nvPr/>
        </p:nvSpPr>
        <p:spPr>
          <a:xfrm>
            <a:off x="696518" y="1596002"/>
            <a:ext cx="5399482" cy="1089529"/>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accent1"/>
                </a:solidFill>
                <a:latin typeface="Coloplast" charset="0"/>
                <a:ea typeface="Coloplast" charset="0"/>
                <a:cs typeface="Coloplas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213D46"/>
                </a:solidFill>
                <a:effectLst/>
                <a:uLnTx/>
                <a:uFillTx/>
                <a:latin typeface="Coloplast" charset="0"/>
              </a:rPr>
              <a:t>Sexual stimulation and excitement cause the brain, nerves, the heart, blood vessels and hormones to work together to produce a rapid increase in the amount of blood flowing to the penis</a:t>
            </a:r>
            <a:endParaRPr kumimoji="0" lang="en-US" sz="1800" b="0" i="0" u="none" strike="noStrike" kern="1200" cap="none" spc="0" normalizeH="0" baseline="30000" noProof="0">
              <a:ln>
                <a:noFill/>
              </a:ln>
              <a:solidFill>
                <a:srgbClr val="213D46"/>
              </a:solidFill>
              <a:effectLst/>
              <a:uLnTx/>
              <a:uFillTx/>
              <a:latin typeface="Coloplast" charset="0"/>
            </a:endParaRPr>
          </a:p>
        </p:txBody>
      </p:sp>
      <p:pic>
        <p:nvPicPr>
          <p:cNvPr id="31" name="Picture 30">
            <a:extLst>
              <a:ext uri="{FF2B5EF4-FFF2-40B4-BE49-F238E27FC236}">
                <a16:creationId xmlns:a16="http://schemas.microsoft.com/office/drawing/2014/main" id="{67E4D77E-A400-4230-BF7D-E7308714DF3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89972" y="1410336"/>
            <a:ext cx="1249546" cy="1087201"/>
          </a:xfrm>
          <a:prstGeom prst="rect">
            <a:avLst/>
          </a:prstGeom>
        </p:spPr>
      </p:pic>
      <p:sp>
        <p:nvSpPr>
          <p:cNvPr id="32" name="TextBox 31">
            <a:extLst>
              <a:ext uri="{FF2B5EF4-FFF2-40B4-BE49-F238E27FC236}">
                <a16:creationId xmlns:a16="http://schemas.microsoft.com/office/drawing/2014/main" id="{3D817015-8642-4114-9FAF-30C6BD746BC7}"/>
              </a:ext>
            </a:extLst>
          </p:cNvPr>
          <p:cNvSpPr txBox="1"/>
          <p:nvPr/>
        </p:nvSpPr>
        <p:spPr>
          <a:xfrm>
            <a:off x="696517" y="3328141"/>
            <a:ext cx="4742992" cy="646331"/>
          </a:xfrm>
          <a:prstGeom prst="rect">
            <a:avLst/>
          </a:prstGeom>
          <a:noFill/>
        </p:spPr>
        <p:txBody>
          <a:bodyPr wrap="square">
            <a:spAutoFit/>
          </a:bodyPr>
          <a:lstStyle/>
          <a:p>
            <a:pPr>
              <a:defRPr/>
            </a:pPr>
            <a:r>
              <a:rPr lang="en-US">
                <a:solidFill>
                  <a:srgbClr val="213D46"/>
                </a:solidFill>
                <a:latin typeface="Coloplast"/>
              </a:rPr>
              <a:t>The blood becomes trapped and held in the two spongy chambers in the shaft of the penis</a:t>
            </a:r>
            <a:endParaRPr lang="en-US" baseline="50000">
              <a:solidFill>
                <a:srgbClr val="213D46"/>
              </a:solidFill>
              <a:latin typeface="Coloplast"/>
            </a:endParaRPr>
          </a:p>
        </p:txBody>
      </p:sp>
      <p:pic>
        <p:nvPicPr>
          <p:cNvPr id="33" name="Picture 32">
            <a:extLst>
              <a:ext uri="{FF2B5EF4-FFF2-40B4-BE49-F238E27FC236}">
                <a16:creationId xmlns:a16="http://schemas.microsoft.com/office/drawing/2014/main" id="{BDC7C94E-EAE1-46C8-9F7F-749DE0A0723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73205" y="4735711"/>
            <a:ext cx="1249546" cy="1073828"/>
          </a:xfrm>
          <a:prstGeom prst="rect">
            <a:avLst/>
          </a:prstGeom>
        </p:spPr>
      </p:pic>
      <p:sp>
        <p:nvSpPr>
          <p:cNvPr id="34" name="TextBox 33">
            <a:extLst>
              <a:ext uri="{FF2B5EF4-FFF2-40B4-BE49-F238E27FC236}">
                <a16:creationId xmlns:a16="http://schemas.microsoft.com/office/drawing/2014/main" id="{FFA0D36D-4828-4BB1-AD03-300635D63D0B}"/>
              </a:ext>
            </a:extLst>
          </p:cNvPr>
          <p:cNvSpPr txBox="1"/>
          <p:nvPr/>
        </p:nvSpPr>
        <p:spPr>
          <a:xfrm>
            <a:off x="696517" y="4971544"/>
            <a:ext cx="4742992" cy="923330"/>
          </a:xfrm>
          <a:prstGeom prst="rect">
            <a:avLst/>
          </a:prstGeom>
          <a:noFill/>
        </p:spPr>
        <p:txBody>
          <a:bodyPr wrap="square">
            <a:spAutoFit/>
          </a:bodyPr>
          <a:lstStyle/>
          <a:p>
            <a:pPr>
              <a:defRPr/>
            </a:pPr>
            <a:r>
              <a:rPr lang="en-US">
                <a:solidFill>
                  <a:srgbClr val="213D46"/>
                </a:solidFill>
                <a:latin typeface="Coloplast"/>
              </a:rPr>
              <a:t>As the chambers rapidly fill with blood, they expand, and the penis becomes firm and elongated. The result is an erection.</a:t>
            </a:r>
            <a:endParaRPr lang="en-US" baseline="50000">
              <a:solidFill>
                <a:srgbClr val="213D46"/>
              </a:solidFill>
              <a:latin typeface="Coloplast"/>
            </a:endParaRPr>
          </a:p>
        </p:txBody>
      </p:sp>
      <p:pic>
        <p:nvPicPr>
          <p:cNvPr id="35" name="Picture 34" descr="A plate with a design on it&#10;&#10;Description automatically generated with low confidence">
            <a:extLst>
              <a:ext uri="{FF2B5EF4-FFF2-40B4-BE49-F238E27FC236}">
                <a16:creationId xmlns:a16="http://schemas.microsoft.com/office/drawing/2014/main" id="{B6947ED1-9953-4F09-8B24-997B91BC63C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25370" y="3026515"/>
            <a:ext cx="1345216" cy="1165148"/>
          </a:xfrm>
          <a:prstGeom prst="rect">
            <a:avLst/>
          </a:prstGeom>
        </p:spPr>
      </p:pic>
      <p:grpSp>
        <p:nvGrpSpPr>
          <p:cNvPr id="36" name="Group 35">
            <a:extLst>
              <a:ext uri="{FF2B5EF4-FFF2-40B4-BE49-F238E27FC236}">
                <a16:creationId xmlns:a16="http://schemas.microsoft.com/office/drawing/2014/main" id="{27CC0D85-C380-4B5C-B505-A24BA634ADE1}"/>
              </a:ext>
            </a:extLst>
          </p:cNvPr>
          <p:cNvGrpSpPr/>
          <p:nvPr/>
        </p:nvGrpSpPr>
        <p:grpSpPr>
          <a:xfrm>
            <a:off x="798975" y="1218575"/>
            <a:ext cx="254470" cy="250306"/>
            <a:chOff x="2796182" y="1413540"/>
            <a:chExt cx="254470" cy="250306"/>
          </a:xfrm>
        </p:grpSpPr>
        <p:sp>
          <p:nvSpPr>
            <p:cNvPr id="37" name="TextBox 36">
              <a:extLst>
                <a:ext uri="{FF2B5EF4-FFF2-40B4-BE49-F238E27FC236}">
                  <a16:creationId xmlns:a16="http://schemas.microsoft.com/office/drawing/2014/main" id="{E7598EA3-F19A-4C66-9940-062878F6AE34}"/>
                </a:ext>
              </a:extLst>
            </p:cNvPr>
            <p:cNvSpPr txBox="1"/>
            <p:nvPr/>
          </p:nvSpPr>
          <p:spPr>
            <a:xfrm>
              <a:off x="2796182" y="1413540"/>
              <a:ext cx="254470" cy="230832"/>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srgbClr val="00B0CA"/>
                  </a:solidFill>
                  <a:effectLst/>
                  <a:uLnTx/>
                  <a:uFillTx/>
                  <a:latin typeface="Coloplast"/>
                </a:rPr>
                <a:t>1</a:t>
              </a:r>
            </a:p>
          </p:txBody>
        </p:sp>
        <p:cxnSp>
          <p:nvCxnSpPr>
            <p:cNvPr id="38" name="Straight Connector 37">
              <a:extLst>
                <a:ext uri="{FF2B5EF4-FFF2-40B4-BE49-F238E27FC236}">
                  <a16:creationId xmlns:a16="http://schemas.microsoft.com/office/drawing/2014/main" id="{A3C18150-34CC-451F-9718-79589B6F8206}"/>
                </a:ext>
              </a:extLst>
            </p:cNvPr>
            <p:cNvCxnSpPr>
              <a:cxnSpLocks/>
            </p:cNvCxnSpPr>
            <p:nvPr/>
          </p:nvCxnSpPr>
          <p:spPr>
            <a:xfrm>
              <a:off x="2796182" y="1663846"/>
              <a:ext cx="182003" cy="0"/>
            </a:xfrm>
            <a:prstGeom prst="line">
              <a:avLst/>
            </a:prstGeom>
            <a:noFill/>
            <a:ln w="28575" cap="flat" cmpd="sng" algn="ctr">
              <a:solidFill>
                <a:srgbClr val="00A2BA"/>
              </a:solidFill>
              <a:prstDash val="solid"/>
              <a:miter lim="800000"/>
            </a:ln>
            <a:effectLst/>
          </p:spPr>
        </p:cxnSp>
      </p:grpSp>
      <p:grpSp>
        <p:nvGrpSpPr>
          <p:cNvPr id="39" name="Group 38">
            <a:extLst>
              <a:ext uri="{FF2B5EF4-FFF2-40B4-BE49-F238E27FC236}">
                <a16:creationId xmlns:a16="http://schemas.microsoft.com/office/drawing/2014/main" id="{3A0C872E-27D1-4AEE-9557-8D9B33FED643}"/>
              </a:ext>
            </a:extLst>
          </p:cNvPr>
          <p:cNvGrpSpPr/>
          <p:nvPr/>
        </p:nvGrpSpPr>
        <p:grpSpPr>
          <a:xfrm>
            <a:off x="798975" y="3047002"/>
            <a:ext cx="254470" cy="250306"/>
            <a:chOff x="2796182" y="1413540"/>
            <a:chExt cx="254470" cy="250306"/>
          </a:xfrm>
        </p:grpSpPr>
        <p:sp>
          <p:nvSpPr>
            <p:cNvPr id="40" name="TextBox 39">
              <a:extLst>
                <a:ext uri="{FF2B5EF4-FFF2-40B4-BE49-F238E27FC236}">
                  <a16:creationId xmlns:a16="http://schemas.microsoft.com/office/drawing/2014/main" id="{4B395826-17E3-449E-9959-764D6820DC16}"/>
                </a:ext>
              </a:extLst>
            </p:cNvPr>
            <p:cNvSpPr txBox="1"/>
            <p:nvPr/>
          </p:nvSpPr>
          <p:spPr>
            <a:xfrm>
              <a:off x="2796182" y="1413540"/>
              <a:ext cx="254470" cy="230832"/>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srgbClr val="00B0CA"/>
                  </a:solidFill>
                  <a:effectLst/>
                  <a:uLnTx/>
                  <a:uFillTx/>
                  <a:latin typeface="Coloplast"/>
                </a:rPr>
                <a:t>2</a:t>
              </a:r>
            </a:p>
          </p:txBody>
        </p:sp>
        <p:cxnSp>
          <p:nvCxnSpPr>
            <p:cNvPr id="41" name="Straight Connector 40">
              <a:extLst>
                <a:ext uri="{FF2B5EF4-FFF2-40B4-BE49-F238E27FC236}">
                  <a16:creationId xmlns:a16="http://schemas.microsoft.com/office/drawing/2014/main" id="{17B3D9B9-B388-4635-98E9-A89AA6737FDD}"/>
                </a:ext>
              </a:extLst>
            </p:cNvPr>
            <p:cNvCxnSpPr>
              <a:cxnSpLocks/>
            </p:cNvCxnSpPr>
            <p:nvPr/>
          </p:nvCxnSpPr>
          <p:spPr>
            <a:xfrm>
              <a:off x="2796182" y="1663846"/>
              <a:ext cx="182003" cy="0"/>
            </a:xfrm>
            <a:prstGeom prst="line">
              <a:avLst/>
            </a:prstGeom>
            <a:noFill/>
            <a:ln w="28575" cap="flat" cmpd="sng" algn="ctr">
              <a:solidFill>
                <a:srgbClr val="00A2BA"/>
              </a:solidFill>
              <a:prstDash val="solid"/>
              <a:miter lim="800000"/>
            </a:ln>
            <a:effectLst/>
          </p:spPr>
        </p:cxnSp>
      </p:grpSp>
      <p:grpSp>
        <p:nvGrpSpPr>
          <p:cNvPr id="42" name="Group 41">
            <a:extLst>
              <a:ext uri="{FF2B5EF4-FFF2-40B4-BE49-F238E27FC236}">
                <a16:creationId xmlns:a16="http://schemas.microsoft.com/office/drawing/2014/main" id="{9EE9899C-61FB-404A-AC68-9437561DED85}"/>
              </a:ext>
            </a:extLst>
          </p:cNvPr>
          <p:cNvGrpSpPr/>
          <p:nvPr/>
        </p:nvGrpSpPr>
        <p:grpSpPr>
          <a:xfrm>
            <a:off x="798975" y="4673054"/>
            <a:ext cx="254470" cy="250306"/>
            <a:chOff x="2796182" y="1413540"/>
            <a:chExt cx="254470" cy="250306"/>
          </a:xfrm>
        </p:grpSpPr>
        <p:sp>
          <p:nvSpPr>
            <p:cNvPr id="43" name="TextBox 42">
              <a:extLst>
                <a:ext uri="{FF2B5EF4-FFF2-40B4-BE49-F238E27FC236}">
                  <a16:creationId xmlns:a16="http://schemas.microsoft.com/office/drawing/2014/main" id="{5505A7C1-50D7-49AA-9365-048B58960BC8}"/>
                </a:ext>
              </a:extLst>
            </p:cNvPr>
            <p:cNvSpPr txBox="1"/>
            <p:nvPr/>
          </p:nvSpPr>
          <p:spPr>
            <a:xfrm>
              <a:off x="2796182" y="1413540"/>
              <a:ext cx="254470" cy="230832"/>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srgbClr val="00B0CA"/>
                  </a:solidFill>
                  <a:effectLst/>
                  <a:uLnTx/>
                  <a:uFillTx/>
                  <a:latin typeface="Coloplast"/>
                </a:rPr>
                <a:t>3</a:t>
              </a:r>
            </a:p>
          </p:txBody>
        </p:sp>
        <p:cxnSp>
          <p:nvCxnSpPr>
            <p:cNvPr id="44" name="Straight Connector 43">
              <a:extLst>
                <a:ext uri="{FF2B5EF4-FFF2-40B4-BE49-F238E27FC236}">
                  <a16:creationId xmlns:a16="http://schemas.microsoft.com/office/drawing/2014/main" id="{60AC89B2-6D7E-44BF-BA58-EA2187D426A7}"/>
                </a:ext>
              </a:extLst>
            </p:cNvPr>
            <p:cNvCxnSpPr>
              <a:cxnSpLocks/>
            </p:cNvCxnSpPr>
            <p:nvPr/>
          </p:nvCxnSpPr>
          <p:spPr>
            <a:xfrm>
              <a:off x="2796182" y="1663846"/>
              <a:ext cx="182003" cy="0"/>
            </a:xfrm>
            <a:prstGeom prst="line">
              <a:avLst/>
            </a:prstGeom>
            <a:noFill/>
            <a:ln w="28575" cap="flat" cmpd="sng" algn="ctr">
              <a:solidFill>
                <a:srgbClr val="00A2BA"/>
              </a:solidFill>
              <a:prstDash val="solid"/>
              <a:miter lim="800000"/>
            </a:ln>
            <a:effectLst/>
          </p:spPr>
        </p:cxnSp>
      </p:grpSp>
      <p:pic>
        <p:nvPicPr>
          <p:cNvPr id="45" name="Graphic 44">
            <a:extLst>
              <a:ext uri="{FF2B5EF4-FFF2-40B4-BE49-F238E27FC236}">
                <a16:creationId xmlns:a16="http://schemas.microsoft.com/office/drawing/2014/main" id="{9179D2C1-8A2F-4967-9193-61E51DE31491}"/>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43131" b="2407"/>
          <a:stretch/>
        </p:blipFill>
        <p:spPr>
          <a:xfrm>
            <a:off x="8735187" y="1208583"/>
            <a:ext cx="2169362" cy="1528990"/>
          </a:xfrm>
          <a:prstGeom prst="rect">
            <a:avLst/>
          </a:prstGeom>
        </p:spPr>
      </p:pic>
      <p:pic>
        <p:nvPicPr>
          <p:cNvPr id="46" name="Graphic 45">
            <a:extLst>
              <a:ext uri="{FF2B5EF4-FFF2-40B4-BE49-F238E27FC236}">
                <a16:creationId xmlns:a16="http://schemas.microsoft.com/office/drawing/2014/main" id="{E7BE225F-F276-4965-A70B-68A723C44C32}"/>
              </a:ext>
            </a:extLst>
          </p:cNvPr>
          <p:cNvPicPr>
            <a:picLocks noChangeAspect="1"/>
          </p:cNvPicPr>
          <p:nvPr/>
        </p:nvPicPr>
        <p:blipFill rotWithShape="1">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t="34032" b="9302"/>
          <a:stretch/>
        </p:blipFill>
        <p:spPr>
          <a:xfrm>
            <a:off x="8604945" y="4512907"/>
            <a:ext cx="2554997" cy="1519436"/>
          </a:xfrm>
          <a:prstGeom prst="rect">
            <a:avLst/>
          </a:prstGeom>
        </p:spPr>
      </p:pic>
      <p:pic>
        <p:nvPicPr>
          <p:cNvPr id="47" name="Graphic 46">
            <a:extLst>
              <a:ext uri="{FF2B5EF4-FFF2-40B4-BE49-F238E27FC236}">
                <a16:creationId xmlns:a16="http://schemas.microsoft.com/office/drawing/2014/main" id="{032593D0-4036-4479-899A-2A918A7064FC}"/>
              </a:ext>
            </a:extLst>
          </p:cNvPr>
          <p:cNvPicPr>
            <a:picLocks noChangeAspect="1"/>
          </p:cNvPicPr>
          <p:nvPr/>
        </p:nvPicPr>
        <p:blipFill rotWithShape="1">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t="41248" b="4288"/>
          <a:stretch/>
        </p:blipFill>
        <p:spPr>
          <a:xfrm>
            <a:off x="8492744" y="2871238"/>
            <a:ext cx="2538012" cy="1528991"/>
          </a:xfrm>
          <a:prstGeom prst="rect">
            <a:avLst/>
          </a:prstGeom>
        </p:spPr>
      </p:pic>
      <p:cxnSp>
        <p:nvCxnSpPr>
          <p:cNvPr id="48" name="Straight Connector 47">
            <a:extLst>
              <a:ext uri="{FF2B5EF4-FFF2-40B4-BE49-F238E27FC236}">
                <a16:creationId xmlns:a16="http://schemas.microsoft.com/office/drawing/2014/main" id="{0904E51C-08DA-4ECD-B0BD-C1FDECEE80B3}"/>
              </a:ext>
            </a:extLst>
          </p:cNvPr>
          <p:cNvCxnSpPr/>
          <p:nvPr/>
        </p:nvCxnSpPr>
        <p:spPr>
          <a:xfrm>
            <a:off x="798975" y="2800899"/>
            <a:ext cx="10387020" cy="0"/>
          </a:xfrm>
          <a:prstGeom prst="line">
            <a:avLst/>
          </a:prstGeom>
          <a:noFill/>
          <a:ln w="6350" cap="flat" cmpd="sng" algn="ctr">
            <a:solidFill>
              <a:srgbClr val="DCE0E1"/>
            </a:solidFill>
            <a:prstDash val="solid"/>
            <a:miter lim="800000"/>
          </a:ln>
          <a:effectLst/>
        </p:spPr>
      </p:cxnSp>
      <p:cxnSp>
        <p:nvCxnSpPr>
          <p:cNvPr id="49" name="Straight Connector 48">
            <a:extLst>
              <a:ext uri="{FF2B5EF4-FFF2-40B4-BE49-F238E27FC236}">
                <a16:creationId xmlns:a16="http://schemas.microsoft.com/office/drawing/2014/main" id="{BD803F74-B733-44D8-8EF8-58356D90D3A0}"/>
              </a:ext>
            </a:extLst>
          </p:cNvPr>
          <p:cNvCxnSpPr/>
          <p:nvPr/>
        </p:nvCxnSpPr>
        <p:spPr>
          <a:xfrm>
            <a:off x="798975" y="4449470"/>
            <a:ext cx="10387020" cy="0"/>
          </a:xfrm>
          <a:prstGeom prst="line">
            <a:avLst/>
          </a:prstGeom>
          <a:noFill/>
          <a:ln w="6350" cap="flat" cmpd="sng" algn="ctr">
            <a:solidFill>
              <a:srgbClr val="DCE0E1"/>
            </a:solidFill>
            <a:prstDash val="solid"/>
            <a:miter lim="800000"/>
          </a:ln>
          <a:effectLst/>
        </p:spPr>
      </p:cxnSp>
    </p:spTree>
    <p:extLst>
      <p:ext uri="{BB962C8B-B14F-4D97-AF65-F5344CB8AC3E}">
        <p14:creationId xmlns:p14="http://schemas.microsoft.com/office/powerpoint/2010/main" val="17775938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NTAINEDIMAGEPATH" val="C:\Users\usalja\AppData\Local\Temp\Templafy\PowerPointVsto\Assets\27a860bc-3dd4-4d3e-a535-a1b30446b9e7.jpe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loplast PowerPoint Template">
  <a:themeElements>
    <a:clrScheme name="Coloplast">
      <a:dk1>
        <a:srgbClr val="213D46"/>
      </a:dk1>
      <a:lt1>
        <a:srgbClr val="FFFFFF"/>
      </a:lt1>
      <a:dk2>
        <a:srgbClr val="47575E"/>
      </a:dk2>
      <a:lt2>
        <a:srgbClr val="F3F5F5"/>
      </a:lt2>
      <a:accent1>
        <a:srgbClr val="00A2BA"/>
      </a:accent1>
      <a:accent2>
        <a:srgbClr val="006170"/>
      </a:accent2>
      <a:accent3>
        <a:srgbClr val="038296"/>
      </a:accent3>
      <a:accent4>
        <a:srgbClr val="B2E3EA"/>
      </a:accent4>
      <a:accent5>
        <a:srgbClr val="E0F5F9"/>
      </a:accent5>
      <a:accent6>
        <a:srgbClr val="DCE0E1"/>
      </a:accent6>
      <a:hlink>
        <a:srgbClr val="00A2BA"/>
      </a:hlink>
      <a:folHlink>
        <a:srgbClr val="00A2BA"/>
      </a:folHlink>
    </a:clrScheme>
    <a:fontScheme name="Coloplast">
      <a:majorFont>
        <a:latin typeface="Coloplast Medium"/>
        <a:ea typeface=""/>
        <a:cs typeface=""/>
      </a:majorFont>
      <a:minorFont>
        <a:latin typeface="Coloplas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9525">
          <a:solidFill>
            <a:schemeClr val="accent1"/>
          </a:solidFill>
        </a:ln>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dirty="0" err="1" smtClean="0"/>
        </a:defPPr>
      </a:lstStyle>
    </a:txDef>
  </a:objectDefaults>
  <a:extraClrSchemeLst/>
  <a:custClrLst>
    <a:custClr name="Turquoise 50">
      <a:srgbClr val="E0F5F9"/>
    </a:custClr>
    <a:custClr name="Turquoise 100">
      <a:srgbClr val="CCECF3"/>
    </a:custClr>
    <a:custClr name="Turquoise 200">
      <a:srgbClr val="B3E3ED"/>
    </a:custClr>
    <a:custClr name="Turquoise 300">
      <a:srgbClr val="80D0DE"/>
    </a:custClr>
    <a:custClr name="Turquoise 400">
      <a:srgbClr val="4CBECF"/>
    </a:custClr>
    <a:custClr name="Turquoise 500">
      <a:srgbClr val="00A2BA"/>
    </a:custClr>
    <a:custClr name="Color has no name">
      <a:srgbClr val="FFFFFF"/>
    </a:custClr>
    <a:custClr name="Color has no name">
      <a:srgbClr val="FFFFFF"/>
    </a:custClr>
    <a:custClr name="Color has no name">
      <a:srgbClr val="FFFFFF"/>
    </a:custClr>
    <a:custClr name="Color has no name">
      <a:srgbClr val="FFFFFF"/>
    </a:custClr>
    <a:custClr name="Grey 50">
      <a:srgbClr val="F4F5F5"/>
    </a:custClr>
    <a:custClr name="Grey 100">
      <a:srgbClr val="EBEEEF"/>
    </a:custClr>
    <a:custClr name="Grey 200">
      <a:srgbClr val="DDE2E4"/>
    </a:custClr>
    <a:custClr name="Grey 300">
      <a:srgbClr val="CAD0D3"/>
    </a:custClr>
    <a:custClr name="Grey 400">
      <a:srgbClr val="B4BDC0"/>
    </a:custClr>
    <a:custClr name="Grey 500">
      <a:srgbClr val="7A8B90"/>
    </a:custClr>
    <a:custClr name="Color has no name">
      <a:srgbClr val="FFFFFF"/>
    </a:custClr>
    <a:custClr name="Color has no name">
      <a:srgbClr val="FFFFFF"/>
    </a:custClr>
    <a:custClr name="Color has no name">
      <a:srgbClr val="FFFFFF"/>
    </a:custClr>
    <a:custClr name="Color has no name">
      <a:srgbClr val="FFFFFF"/>
    </a:custClr>
    <a:custClr name="Sand 50">
      <a:srgbClr val="FCFCFB"/>
    </a:custClr>
    <a:custClr name="Sand 100">
      <a:srgbClr val="F6F6F3"/>
    </a:custClr>
    <a:custClr name="Sand 200">
      <a:srgbClr val="F1F0EC"/>
    </a:custClr>
    <a:custClr name="Sand 300">
      <a:srgbClr val="E5E4E0"/>
    </a:custClr>
    <a:custClr name="Sand 400">
      <a:srgbClr val="DCDAD5"/>
    </a:custClr>
    <a:custClr name="Sand 500">
      <a:srgbClr val="D5D2CE"/>
    </a:custClr>
    <a:custClr name="Color has no name">
      <a:srgbClr val="FFFFFF"/>
    </a:custClr>
    <a:custClr name="Color has no name">
      <a:srgbClr val="FFFFFF"/>
    </a:custClr>
    <a:custClr name="Color has no name">
      <a:srgbClr val="FFFFFF"/>
    </a:custClr>
    <a:custClr name="Color has no name">
      <a:srgbClr val="FFFFFF"/>
    </a:custClr>
    <a:custClr name="Green">
      <a:srgbClr val="88BE75"/>
    </a:custClr>
    <a:custClr name="Orange">
      <a:srgbClr val="FBAB61"/>
    </a:custClr>
    <a:custClr name="Teal">
      <a:srgbClr val="378C87"/>
    </a:custClr>
    <a:custClr name="Coral">
      <a:srgbClr val="F17E64"/>
    </a:custClr>
  </a:custClrLst>
  <a:extLst>
    <a:ext uri="{05A4C25C-085E-4340-85A3-A5531E510DB2}">
      <thm15:themeFamily xmlns:thm15="http://schemas.microsoft.com/office/thememl/2012/main" name="Coloplast PowerPoint template 2022" id="{DD7D98C6-A718-2A48-A1F9-E2B3D13A5D2C}" vid="{370C8D10-6DF4-614A-9F8B-EE496ED4273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4247</Words>
  <Application>Microsoft Office PowerPoint</Application>
  <PresentationFormat>Widescreen</PresentationFormat>
  <Paragraphs>277</Paragraphs>
  <Slides>32</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Arial</vt:lpstr>
      <vt:lpstr>Calibri</vt:lpstr>
      <vt:lpstr>Calibri Light</vt:lpstr>
      <vt:lpstr>Coloplast</vt:lpstr>
      <vt:lpstr>Coloplast Medium</vt:lpstr>
      <vt:lpstr>Coloplast-Bold</vt:lpstr>
      <vt:lpstr>Office Theme</vt:lpstr>
      <vt:lpstr>Coloplast PowerPoint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Visiting a specialized urologist</vt:lpstr>
      <vt:lpstr>Titan® and Titan Touch Inflatable Penile Prosthesis: Important Safety Information</vt:lpstr>
      <vt:lpstr>Titan® and Titan® Touch Inflatable Penile Prosthesis: Important Safety Information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cp:revision>
  <dcterms:created xsi:type="dcterms:W3CDTF">2024-02-06T22:52:28Z</dcterms:created>
  <dcterms:modified xsi:type="dcterms:W3CDTF">2024-03-25T22:03:29Z</dcterms:modified>
  <cp:contentStatus/>
</cp:coreProperties>
</file>